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5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entation.xml" ContentType="application/vnd.openxmlformats-officedocument.presentationml.presentation.main+xml"/>
  <Override PartName="/ppt/_rels/presentation.xml.rels" ContentType="application/vnd.openxmlformats-package.relationships+xml"/>
  <Override PartName="/ppt/media/image4.jpeg" ContentType="image/jpeg"/>
  <Override PartName="/ppt/media/image1.png" ContentType="image/png"/>
  <Override PartName="/ppt/media/image8.jpeg" ContentType="image/jpeg"/>
  <Override PartName="/ppt/media/image3.jpeg" ContentType="image/jpeg"/>
  <Override PartName="/ppt/media/image6.png" ContentType="image/png"/>
  <Override PartName="/ppt/media/image5.jpeg" ContentType="image/jpeg"/>
  <Override PartName="/ppt/media/image7.jpeg" ContentType="image/jpeg"/>
  <Override PartName="/ppt/media/hdphoto1.wdp" ContentType="image/vnd.ms-photo"/>
  <Override PartName="/ppt/media/image2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4.xml.rels" ContentType="application/vnd.openxmlformats-package.relationships+xml"/>
  <Override PartName="/ppt/slideLayouts/slideLayout1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
</Relationships>
</file>

<file path=ppt/media/hdphoto1.wdp>
</file>

<file path=ppt/media/image1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CA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Segoe UI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E734E338-5901-4318-AC1E-569A3DF27447}" type="datetime">
              <a:rPr b="0" lang="en-CA" sz="1200" spc="-1" strike="noStrike">
                <a:solidFill>
                  <a:srgbClr val="8b8b8b"/>
                </a:solidFill>
                <a:latin typeface="Segoe UI Light"/>
              </a:rPr>
              <a:t>20-4-23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CA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65553A3-95DF-453F-8751-626571BA133B}" type="slidenum">
              <a:rPr b="0" lang="en-CA" sz="1200" spc="-1" strike="noStrike">
                <a:solidFill>
                  <a:srgbClr val="8b8b8b"/>
                </a:solidFill>
                <a:latin typeface="Segoe UI Light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Segoe UI Light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Segoe UI Light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Segoe UI 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Segoe UI Light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Segoe UI Light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Segoe UI Light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Segoe UI Ligh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Segoe UI Light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Segoe UI Ligh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Segoe UI Light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CF1AE2F0-083F-4E76-98C5-D89E0B85ECA1}" type="datetime">
              <a:rPr b="0" lang="en-CA" sz="1200" spc="-1" strike="noStrike">
                <a:solidFill>
                  <a:srgbClr val="8b8b8b"/>
                </a:solidFill>
                <a:latin typeface="Segoe UI Light"/>
              </a:rPr>
              <a:t>20-4-23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CA" sz="24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F2565DD-8356-4B74-818B-F64DB2CA9661}" type="slidenum">
              <a:rPr b="0" lang="en-CA" sz="1200" spc="-1" strike="noStrike">
                <a:solidFill>
                  <a:srgbClr val="8b8b8b"/>
                </a:solidFill>
                <a:latin typeface="Segoe UI Light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Segoe UI Light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Segoe UI Light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Segoe UI Light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Segoe UI Light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Segoe UI Light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Segoe UI Light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Segoe UI Light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Segoe UI Light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Segoe UI Light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Segoe UI Light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Segoe UI Light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Segoe UI Ligh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Segoe UI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Segoe UI Light"/>
              </a:rPr>
              <a:t>Edit Master text styles</a:t>
            </a:r>
            <a:endParaRPr b="0" lang="en-US" sz="2800" spc="-1" strike="noStrike">
              <a:solidFill>
                <a:srgbClr val="000000"/>
              </a:solidFill>
              <a:latin typeface="Segoe UI Light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Segoe UI Light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Segoe UI Light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Segoe UI Light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Segoe UI Light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Segoe UI Light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Segoe UI Light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Segoe UI Light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F9510B7C-9DBE-441A-80A4-FF759FD67CA1}" type="datetime">
              <a:rPr b="0" lang="en-CA" sz="1200" spc="-1" strike="noStrike">
                <a:solidFill>
                  <a:srgbClr val="8b8b8b"/>
                </a:solidFill>
                <a:latin typeface="Segoe UI Light"/>
              </a:rPr>
              <a:t>20-4-23</a:t>
            </a:fld>
            <a:endParaRPr b="0" lang="en-CA" sz="12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CA" sz="2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7E2EEFE-A9B9-4BC1-A569-B15658F4994F}" type="slidenum">
              <a:rPr b="0" lang="en-CA" sz="1200" spc="-1" strike="noStrike">
                <a:solidFill>
                  <a:srgbClr val="8b8b8b"/>
                </a:solidFill>
                <a:latin typeface="Segoe UI Light"/>
              </a:rPr>
              <a:t>&lt;number&gt;</a:t>
            </a:fld>
            <a:endParaRPr b="0" lang="en-CA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microsoft.com/office/2007/relationships/hdphoto" Target="../media/hdphoto1.wdp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icture 19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-39" t="4765" r="10704" b="20340"/>
          <a:stretch/>
        </p:blipFill>
        <p:spPr>
          <a:xfrm>
            <a:off x="-14400" y="0"/>
            <a:ext cx="12235320" cy="6848280"/>
          </a:xfrm>
          <a:prstGeom prst="rect">
            <a:avLst/>
          </a:prstGeom>
          <a:ln>
            <a:noFill/>
          </a:ln>
        </p:spPr>
      </p:pic>
      <p:sp>
        <p:nvSpPr>
          <p:cNvPr id="124" name="CustomShape 1"/>
          <p:cNvSpPr/>
          <p:nvPr/>
        </p:nvSpPr>
        <p:spPr>
          <a:xfrm>
            <a:off x="-14400" y="0"/>
            <a:ext cx="12220560" cy="6857640"/>
          </a:xfrm>
          <a:prstGeom prst="rect">
            <a:avLst/>
          </a:prstGeom>
          <a:gradFill rotWithShape="0">
            <a:gsLst>
              <a:gs pos="0">
                <a:srgbClr val="00248b"/>
              </a:gs>
              <a:gs pos="100000">
                <a:srgbClr val="bde8c2"/>
              </a:gs>
            </a:gsLst>
            <a:path path="circle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25" name="Group 2"/>
          <p:cNvGrpSpPr/>
          <p:nvPr/>
        </p:nvGrpSpPr>
        <p:grpSpPr>
          <a:xfrm>
            <a:off x="0" y="-517680"/>
            <a:ext cx="1755360" cy="324360"/>
            <a:chOff x="0" y="-517680"/>
            <a:chExt cx="1755360" cy="324360"/>
          </a:xfrm>
        </p:grpSpPr>
        <p:sp>
          <p:nvSpPr>
            <p:cNvPr id="126" name="CustomShape 3"/>
            <p:cNvSpPr/>
            <p:nvPr/>
          </p:nvSpPr>
          <p:spPr>
            <a:xfrm>
              <a:off x="0" y="-517680"/>
              <a:ext cx="324360" cy="324360"/>
            </a:xfrm>
            <a:prstGeom prst="ellipse">
              <a:avLst/>
            </a:prstGeom>
            <a:solidFill>
              <a:srgbClr val="0024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7" name="CustomShape 4"/>
            <p:cNvSpPr/>
            <p:nvPr/>
          </p:nvSpPr>
          <p:spPr>
            <a:xfrm>
              <a:off x="477000" y="-517680"/>
              <a:ext cx="324360" cy="324360"/>
            </a:xfrm>
            <a:prstGeom prst="ellipse">
              <a:avLst/>
            </a:prstGeom>
            <a:solidFill>
              <a:srgbClr val="0681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8" name="CustomShape 5"/>
            <p:cNvSpPr/>
            <p:nvPr/>
          </p:nvSpPr>
          <p:spPr>
            <a:xfrm>
              <a:off x="954000" y="-517680"/>
              <a:ext cx="324360" cy="324360"/>
            </a:xfrm>
            <a:prstGeom prst="ellipse">
              <a:avLst/>
            </a:prstGeom>
            <a:solidFill>
              <a:srgbClr val="45c2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9" name="CustomShape 6"/>
            <p:cNvSpPr/>
            <p:nvPr/>
          </p:nvSpPr>
          <p:spPr>
            <a:xfrm>
              <a:off x="1431000" y="-517680"/>
              <a:ext cx="324360" cy="324360"/>
            </a:xfrm>
            <a:prstGeom prst="ellipse">
              <a:avLst/>
            </a:prstGeom>
            <a:solidFill>
              <a:srgbClr val="bde8c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30" name="Group 7"/>
          <p:cNvGrpSpPr/>
          <p:nvPr/>
        </p:nvGrpSpPr>
        <p:grpSpPr>
          <a:xfrm>
            <a:off x="3499560" y="2283840"/>
            <a:ext cx="5192280" cy="2240640"/>
            <a:chOff x="3499560" y="2283840"/>
            <a:chExt cx="5192280" cy="2240640"/>
          </a:xfrm>
        </p:grpSpPr>
        <p:sp>
          <p:nvSpPr>
            <p:cNvPr id="131" name="CustomShape 8"/>
            <p:cNvSpPr/>
            <p:nvPr/>
          </p:nvSpPr>
          <p:spPr>
            <a:xfrm>
              <a:off x="3499560" y="2283840"/>
              <a:ext cx="5192280" cy="1842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 algn="ctr">
                <a:lnSpc>
                  <a:spcPct val="100000"/>
                </a:lnSpc>
              </a:pPr>
              <a:r>
                <a:rPr b="1" lang="en-CA" sz="11500" spc="299" strike="noStrike">
                  <a:solidFill>
                    <a:srgbClr val="ffffff"/>
                  </a:solidFill>
                  <a:latin typeface="Segoe UI"/>
                </a:rPr>
                <a:t>SWOT</a:t>
              </a:r>
              <a:endParaRPr b="0" lang="en-CA" sz="11500" spc="-1" strike="noStrike">
                <a:latin typeface="Arial"/>
              </a:endParaRPr>
            </a:p>
          </p:txBody>
        </p:sp>
        <p:sp>
          <p:nvSpPr>
            <p:cNvPr id="132" name="CustomShape 9"/>
            <p:cNvSpPr/>
            <p:nvPr/>
          </p:nvSpPr>
          <p:spPr>
            <a:xfrm>
              <a:off x="4469400" y="4129200"/>
              <a:ext cx="3252960" cy="3952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 algn="ctr">
                <a:lnSpc>
                  <a:spcPct val="100000"/>
                </a:lnSpc>
              </a:pPr>
              <a:r>
                <a:rPr b="0" lang="en-CA" sz="2000" spc="299" strike="noStrike">
                  <a:solidFill>
                    <a:srgbClr val="ffffff"/>
                  </a:solidFill>
                  <a:latin typeface="Segoe UI Light"/>
                </a:rPr>
                <a:t>analysis slide pack</a:t>
              </a:r>
              <a:endParaRPr b="0" lang="en-CA" sz="2000" spc="-1" strike="noStrike">
                <a:latin typeface="Arial"/>
              </a:endParaRPr>
            </a:p>
          </p:txBody>
        </p:sp>
        <p:sp>
          <p:nvSpPr>
            <p:cNvPr id="133" name="Line 10"/>
            <p:cNvSpPr/>
            <p:nvPr/>
          </p:nvSpPr>
          <p:spPr>
            <a:xfrm>
              <a:off x="3970080" y="3985200"/>
              <a:ext cx="42512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4" name="CustomShape 11"/>
          <p:cNvSpPr/>
          <p:nvPr/>
        </p:nvSpPr>
        <p:spPr>
          <a:xfrm>
            <a:off x="5130720" y="0"/>
            <a:ext cx="7089840" cy="3539880"/>
          </a:xfrm>
          <a:custGeom>
            <a:avLst/>
            <a:gdLst/>
            <a:ahLst/>
            <a:rect l="l" t="t" r="r" b="b"/>
            <a:pathLst>
              <a:path w="7680" h="1850">
                <a:moveTo>
                  <a:pt x="0" y="0"/>
                </a:moveTo>
                <a:cubicBezTo>
                  <a:pt x="0" y="0"/>
                  <a:pt x="649" y="713"/>
                  <a:pt x="2319" y="713"/>
                </a:cubicBezTo>
                <a:cubicBezTo>
                  <a:pt x="5172" y="713"/>
                  <a:pt x="4900" y="1850"/>
                  <a:pt x="7680" y="1850"/>
                </a:cubicBezTo>
                <a:cubicBezTo>
                  <a:pt x="7680" y="0"/>
                  <a:pt x="7680" y="0"/>
                  <a:pt x="7680" y="0"/>
                </a:cubicBez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ffffff">
                  <a:alpha val="21176"/>
                </a:srgbClr>
              </a:gs>
              <a:gs pos="100000">
                <a:srgbClr val="ffffff">
                  <a:alpha val="1176"/>
                </a:srgbClr>
              </a:gs>
            </a:gsLst>
            <a:lin ang="8400000"/>
          </a:gra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12"/>
          <p:cNvSpPr/>
          <p:nvPr/>
        </p:nvSpPr>
        <p:spPr>
          <a:xfrm rot="10800000">
            <a:off x="360" y="3317760"/>
            <a:ext cx="7089840" cy="3539880"/>
          </a:xfrm>
          <a:custGeom>
            <a:avLst/>
            <a:gdLst/>
            <a:ahLst/>
            <a:rect l="l" t="t" r="r" b="b"/>
            <a:pathLst>
              <a:path w="7680" h="1850">
                <a:moveTo>
                  <a:pt x="0" y="0"/>
                </a:moveTo>
                <a:cubicBezTo>
                  <a:pt x="0" y="0"/>
                  <a:pt x="649" y="713"/>
                  <a:pt x="2319" y="713"/>
                </a:cubicBezTo>
                <a:cubicBezTo>
                  <a:pt x="5172" y="713"/>
                  <a:pt x="4900" y="1850"/>
                  <a:pt x="7680" y="1850"/>
                </a:cubicBezTo>
                <a:cubicBezTo>
                  <a:pt x="7680" y="0"/>
                  <a:pt x="7680" y="0"/>
                  <a:pt x="7680" y="0"/>
                </a:cubicBezTo>
                <a:lnTo>
                  <a:pt x="0" y="0"/>
                </a:lnTo>
                <a:close/>
              </a:path>
            </a:pathLst>
          </a:custGeom>
          <a:gradFill rotWithShape="0">
            <a:gsLst>
              <a:gs pos="0">
                <a:srgbClr val="ffffff">
                  <a:alpha val="21176"/>
                </a:srgbClr>
              </a:gs>
              <a:gs pos="100000">
                <a:srgbClr val="ffffff">
                  <a:alpha val="1176"/>
                </a:srgbClr>
              </a:gs>
            </a:gsLst>
            <a:lin ang="19200000"/>
          </a:gradFill>
          <a:ln w="6480"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136" name="Group 13"/>
          <p:cNvGrpSpPr/>
          <p:nvPr/>
        </p:nvGrpSpPr>
        <p:grpSpPr>
          <a:xfrm>
            <a:off x="4617720" y="5992920"/>
            <a:ext cx="2956320" cy="776880"/>
            <a:chOff x="4617720" y="5992920"/>
            <a:chExt cx="2956320" cy="776880"/>
          </a:xfrm>
        </p:grpSpPr>
        <p:pic>
          <p:nvPicPr>
            <p:cNvPr id="137" name="Picture 63" descr=""/>
            <p:cNvPicPr/>
            <p:nvPr/>
          </p:nvPicPr>
          <p:blipFill>
            <a:blip r:embed="rId3"/>
            <a:srcRect l="35685" t="44945" r="29716" b="44299"/>
            <a:stretch/>
          </p:blipFill>
          <p:spPr>
            <a:xfrm>
              <a:off x="5579640" y="5992920"/>
              <a:ext cx="1032840" cy="3268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8" name="CustomShape 14"/>
            <p:cNvSpPr/>
            <p:nvPr/>
          </p:nvSpPr>
          <p:spPr>
            <a:xfrm>
              <a:off x="4617720" y="6405120"/>
              <a:ext cx="2956320" cy="36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 algn="ctr">
                <a:lnSpc>
                  <a:spcPct val="100000"/>
                </a:lnSpc>
              </a:pPr>
              <a:r>
                <a:rPr b="0" lang="en-CA" sz="1200" spc="-1" strike="noStrike">
                  <a:solidFill>
                    <a:srgbClr val="ffffff"/>
                  </a:solidFill>
                  <a:latin typeface="Segoe UI Light"/>
                  <a:ea typeface="Segoe UI"/>
                </a:rPr>
                <a:t>Make the world smaller, one slide at a time</a:t>
              </a:r>
              <a:endParaRPr b="0" lang="en-CA" sz="1200" spc="-1" strike="noStrike">
                <a:latin typeface="Arial"/>
              </a:endParaRPr>
            </a:p>
          </p:txBody>
        </p:sp>
      </p:grpSp>
      <p:sp>
        <p:nvSpPr>
          <p:cNvPr id="139" name="CustomShape 15"/>
          <p:cNvSpPr/>
          <p:nvPr/>
        </p:nvSpPr>
        <p:spPr>
          <a:xfrm>
            <a:off x="3650040" y="2453400"/>
            <a:ext cx="291960" cy="291960"/>
          </a:xfrm>
          <a:custGeom>
            <a:avLst/>
            <a:gdLst/>
            <a:ahLst/>
            <a:rect l="l" t="t" r="r" b="b"/>
            <a:pathLst>
              <a:path w="350520" h="350520">
                <a:moveTo>
                  <a:pt x="0" y="211455"/>
                </a:moveTo>
                <a:lnTo>
                  <a:pt x="0" y="139065"/>
                </a:lnTo>
                <a:lnTo>
                  <a:pt x="139065" y="139065"/>
                </a:lnTo>
                <a:lnTo>
                  <a:pt x="139065" y="0"/>
                </a:lnTo>
                <a:lnTo>
                  <a:pt x="211455" y="0"/>
                </a:lnTo>
                <a:lnTo>
                  <a:pt x="211455" y="139065"/>
                </a:lnTo>
                <a:lnTo>
                  <a:pt x="350520" y="139065"/>
                </a:lnTo>
                <a:lnTo>
                  <a:pt x="350520" y="211455"/>
                </a:lnTo>
                <a:lnTo>
                  <a:pt x="211455" y="211455"/>
                </a:lnTo>
                <a:lnTo>
                  <a:pt x="211455" y="350520"/>
                </a:lnTo>
                <a:lnTo>
                  <a:pt x="139065" y="350520"/>
                </a:lnTo>
                <a:lnTo>
                  <a:pt x="139065" y="211455"/>
                </a:lnTo>
                <a:close/>
              </a:path>
            </a:pathLst>
          </a:custGeom>
          <a:solidFill>
            <a:srgbClr val="17b5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16"/>
          <p:cNvSpPr/>
          <p:nvPr/>
        </p:nvSpPr>
        <p:spPr>
          <a:xfrm>
            <a:off x="8381520" y="4231080"/>
            <a:ext cx="291960" cy="291960"/>
          </a:xfrm>
          <a:custGeom>
            <a:avLst/>
            <a:gdLst/>
            <a:ahLst/>
            <a:rect l="l" t="t" r="r" b="b"/>
            <a:pathLst>
              <a:path w="350520" h="350520">
                <a:moveTo>
                  <a:pt x="0" y="211455"/>
                </a:moveTo>
                <a:lnTo>
                  <a:pt x="0" y="139065"/>
                </a:lnTo>
                <a:lnTo>
                  <a:pt x="139065" y="139065"/>
                </a:lnTo>
                <a:lnTo>
                  <a:pt x="139065" y="0"/>
                </a:lnTo>
                <a:lnTo>
                  <a:pt x="211455" y="0"/>
                </a:lnTo>
                <a:lnTo>
                  <a:pt x="211455" y="139065"/>
                </a:lnTo>
                <a:lnTo>
                  <a:pt x="350520" y="139065"/>
                </a:lnTo>
                <a:lnTo>
                  <a:pt x="350520" y="211455"/>
                </a:lnTo>
                <a:lnTo>
                  <a:pt x="211455" y="211455"/>
                </a:lnTo>
                <a:lnTo>
                  <a:pt x="211455" y="350520"/>
                </a:lnTo>
                <a:lnTo>
                  <a:pt x="139065" y="350520"/>
                </a:lnTo>
                <a:lnTo>
                  <a:pt x="139065" y="211455"/>
                </a:lnTo>
                <a:close/>
              </a:path>
            </a:pathLst>
          </a:custGeom>
          <a:solidFill>
            <a:srgbClr val="9ad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9" descr=""/>
          <p:cNvPicPr/>
          <p:nvPr/>
        </p:nvPicPr>
        <p:blipFill>
          <a:blip r:embed="rId1"/>
          <a:srcRect l="-51" t="28382" r="55" b="29698"/>
          <a:stretch/>
        </p:blipFill>
        <p:spPr>
          <a:xfrm>
            <a:off x="-12600" y="14400"/>
            <a:ext cx="12204360" cy="3410640"/>
          </a:xfrm>
          <a:prstGeom prst="rect">
            <a:avLst/>
          </a:prstGeom>
          <a:ln>
            <a:noFill/>
          </a:ln>
        </p:spPr>
      </p:pic>
      <p:sp>
        <p:nvSpPr>
          <p:cNvPr id="142" name="CustomShape 1"/>
          <p:cNvSpPr/>
          <p:nvPr/>
        </p:nvSpPr>
        <p:spPr>
          <a:xfrm>
            <a:off x="-14400" y="0"/>
            <a:ext cx="12220560" cy="3428640"/>
          </a:xfrm>
          <a:prstGeom prst="rect">
            <a:avLst/>
          </a:prstGeom>
          <a:gradFill rotWithShape="0">
            <a:gsLst>
              <a:gs pos="0">
                <a:srgbClr val="00248b"/>
              </a:gs>
              <a:gs pos="100000">
                <a:srgbClr val="bde8c2"/>
              </a:gs>
            </a:gsLst>
            <a:path path="circle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3" name="CustomShape 2"/>
          <p:cNvSpPr/>
          <p:nvPr/>
        </p:nvSpPr>
        <p:spPr>
          <a:xfrm>
            <a:off x="382320" y="189000"/>
            <a:ext cx="291960" cy="291960"/>
          </a:xfrm>
          <a:custGeom>
            <a:avLst/>
            <a:gdLst/>
            <a:ahLst/>
            <a:rect l="l" t="t" r="r" b="b"/>
            <a:pathLst>
              <a:path w="350520" h="350520">
                <a:moveTo>
                  <a:pt x="0" y="211455"/>
                </a:moveTo>
                <a:lnTo>
                  <a:pt x="0" y="139065"/>
                </a:lnTo>
                <a:lnTo>
                  <a:pt x="139065" y="139065"/>
                </a:lnTo>
                <a:lnTo>
                  <a:pt x="139065" y="0"/>
                </a:lnTo>
                <a:lnTo>
                  <a:pt x="211455" y="0"/>
                </a:lnTo>
                <a:lnTo>
                  <a:pt x="211455" y="139065"/>
                </a:lnTo>
                <a:lnTo>
                  <a:pt x="350520" y="139065"/>
                </a:lnTo>
                <a:lnTo>
                  <a:pt x="350520" y="211455"/>
                </a:lnTo>
                <a:lnTo>
                  <a:pt x="211455" y="211455"/>
                </a:lnTo>
                <a:lnTo>
                  <a:pt x="211455" y="350520"/>
                </a:lnTo>
                <a:lnTo>
                  <a:pt x="139065" y="350520"/>
                </a:lnTo>
                <a:lnTo>
                  <a:pt x="139065" y="211455"/>
                </a:lnTo>
                <a:close/>
              </a:path>
            </a:pathLst>
          </a:custGeom>
          <a:solidFill>
            <a:srgbClr val="17b5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44" name="Group 3"/>
          <p:cNvGrpSpPr/>
          <p:nvPr/>
        </p:nvGrpSpPr>
        <p:grpSpPr>
          <a:xfrm>
            <a:off x="486000" y="585720"/>
            <a:ext cx="3182040" cy="1592640"/>
            <a:chOff x="486000" y="585720"/>
            <a:chExt cx="3182040" cy="1592640"/>
          </a:xfrm>
        </p:grpSpPr>
        <p:sp>
          <p:nvSpPr>
            <p:cNvPr id="145" name="CustomShape 4"/>
            <p:cNvSpPr/>
            <p:nvPr/>
          </p:nvSpPr>
          <p:spPr>
            <a:xfrm>
              <a:off x="486000" y="585720"/>
              <a:ext cx="3182040" cy="1097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7200" spc="299" strike="noStrike">
                  <a:solidFill>
                    <a:srgbClr val="ffffff"/>
                  </a:solidFill>
                  <a:latin typeface="Segoe UI"/>
                </a:rPr>
                <a:t>SWOT</a:t>
              </a:r>
              <a:endParaRPr b="0" lang="en-CA" sz="7200" spc="-1" strike="noStrike">
                <a:latin typeface="Arial"/>
              </a:endParaRPr>
            </a:p>
          </p:txBody>
        </p:sp>
        <p:sp>
          <p:nvSpPr>
            <p:cNvPr id="146" name="CustomShape 5"/>
            <p:cNvSpPr/>
            <p:nvPr/>
          </p:nvSpPr>
          <p:spPr>
            <a:xfrm>
              <a:off x="639000" y="1964880"/>
              <a:ext cx="1108080" cy="213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0" lang="en-CA" sz="1400" spc="299" strike="noStrike">
                  <a:solidFill>
                    <a:srgbClr val="ffffff"/>
                  </a:solidFill>
                  <a:latin typeface="Segoe UI Light"/>
                </a:rPr>
                <a:t>ANALYSIS</a:t>
              </a:r>
              <a:endParaRPr b="0" lang="en-CA" sz="1400" spc="-1" strike="noStrike">
                <a:latin typeface="Arial"/>
              </a:endParaRPr>
            </a:p>
          </p:txBody>
        </p:sp>
        <p:sp>
          <p:nvSpPr>
            <p:cNvPr id="147" name="Line 6"/>
            <p:cNvSpPr/>
            <p:nvPr/>
          </p:nvSpPr>
          <p:spPr>
            <a:xfrm>
              <a:off x="674640" y="1746720"/>
              <a:ext cx="3920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48" name="CustomShape 7"/>
          <p:cNvSpPr/>
          <p:nvPr/>
        </p:nvSpPr>
        <p:spPr>
          <a:xfrm>
            <a:off x="674640" y="2392560"/>
            <a:ext cx="5420880" cy="82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</a:pPr>
            <a:r>
              <a:rPr b="0" lang="en-CA" sz="1200" spc="-1" strike="noStrike">
                <a:solidFill>
                  <a:srgbClr val="ffffff"/>
                </a:solidFill>
                <a:latin typeface="Segoe UI Light"/>
              </a:rPr>
              <a:t>Lorem Ipsum is simply dummy text of the printing and typesetting industry. Lorem Ipsum has been the industry's standard dummy text ever since the 1500s.</a:t>
            </a:r>
            <a:endParaRPr b="0" lang="en-CA" sz="1200" spc="-1" strike="noStrike">
              <a:latin typeface="Arial"/>
            </a:endParaRPr>
          </a:p>
        </p:txBody>
      </p:sp>
      <p:grpSp>
        <p:nvGrpSpPr>
          <p:cNvPr id="149" name="Group 8"/>
          <p:cNvGrpSpPr/>
          <p:nvPr/>
        </p:nvGrpSpPr>
        <p:grpSpPr>
          <a:xfrm>
            <a:off x="596160" y="3967920"/>
            <a:ext cx="2507040" cy="2481120"/>
            <a:chOff x="596160" y="3967920"/>
            <a:chExt cx="2507040" cy="2481120"/>
          </a:xfrm>
        </p:grpSpPr>
        <p:grpSp>
          <p:nvGrpSpPr>
            <p:cNvPr id="150" name="Group 9"/>
            <p:cNvGrpSpPr/>
            <p:nvPr/>
          </p:nvGrpSpPr>
          <p:grpSpPr>
            <a:xfrm>
              <a:off x="687600" y="3967920"/>
              <a:ext cx="306000" cy="303840"/>
              <a:chOff x="687600" y="3967920"/>
              <a:chExt cx="306000" cy="303840"/>
            </a:xfrm>
          </p:grpSpPr>
          <p:sp>
            <p:nvSpPr>
              <p:cNvPr id="151" name="CustomShape 10"/>
              <p:cNvSpPr/>
              <p:nvPr/>
            </p:nvSpPr>
            <p:spPr>
              <a:xfrm>
                <a:off x="687600" y="4060800"/>
                <a:ext cx="191880" cy="210960"/>
              </a:xfrm>
              <a:custGeom>
                <a:avLst/>
                <a:gdLst/>
                <a:ahLst/>
                <a:rect l="l" t="t" r="r" b="b"/>
                <a:pathLst>
                  <a:path w="455" h="496">
                    <a:moveTo>
                      <a:pt x="347" y="303"/>
                    </a:moveTo>
                    <a:lnTo>
                      <a:pt x="253" y="397"/>
                    </a:lnTo>
                    <a:lnTo>
                      <a:pt x="243" y="406"/>
                    </a:lnTo>
                    <a:lnTo>
                      <a:pt x="235" y="413"/>
                    </a:lnTo>
                    <a:lnTo>
                      <a:pt x="225" y="420"/>
                    </a:lnTo>
                    <a:lnTo>
                      <a:pt x="215" y="425"/>
                    </a:lnTo>
                    <a:lnTo>
                      <a:pt x="206" y="429"/>
                    </a:lnTo>
                    <a:lnTo>
                      <a:pt x="196" y="433"/>
                    </a:lnTo>
                    <a:lnTo>
                      <a:pt x="187" y="435"/>
                    </a:lnTo>
                    <a:lnTo>
                      <a:pt x="176" y="436"/>
                    </a:lnTo>
                    <a:lnTo>
                      <a:pt x="167" y="436"/>
                    </a:lnTo>
                    <a:lnTo>
                      <a:pt x="159" y="435"/>
                    </a:lnTo>
                    <a:lnTo>
                      <a:pt x="151" y="434"/>
                    </a:lnTo>
                    <a:lnTo>
                      <a:pt x="143" y="431"/>
                    </a:lnTo>
                    <a:lnTo>
                      <a:pt x="135" y="427"/>
                    </a:lnTo>
                    <a:lnTo>
                      <a:pt x="128" y="423"/>
                    </a:lnTo>
                    <a:lnTo>
                      <a:pt x="121" y="419"/>
                    </a:lnTo>
                    <a:lnTo>
                      <a:pt x="115" y="412"/>
                    </a:lnTo>
                    <a:lnTo>
                      <a:pt x="85" y="382"/>
                    </a:lnTo>
                    <a:lnTo>
                      <a:pt x="79" y="376"/>
                    </a:lnTo>
                    <a:lnTo>
                      <a:pt x="74" y="369"/>
                    </a:lnTo>
                    <a:lnTo>
                      <a:pt x="70" y="362"/>
                    </a:lnTo>
                    <a:lnTo>
                      <a:pt x="66" y="354"/>
                    </a:lnTo>
                    <a:lnTo>
                      <a:pt x="64" y="346"/>
                    </a:lnTo>
                    <a:lnTo>
                      <a:pt x="62" y="338"/>
                    </a:lnTo>
                    <a:lnTo>
                      <a:pt x="61" y="330"/>
                    </a:lnTo>
                    <a:lnTo>
                      <a:pt x="60" y="321"/>
                    </a:lnTo>
                    <a:lnTo>
                      <a:pt x="61" y="313"/>
                    </a:lnTo>
                    <a:lnTo>
                      <a:pt x="62" y="305"/>
                    </a:lnTo>
                    <a:lnTo>
                      <a:pt x="63" y="297"/>
                    </a:lnTo>
                    <a:lnTo>
                      <a:pt x="66" y="288"/>
                    </a:lnTo>
                    <a:lnTo>
                      <a:pt x="70" y="280"/>
                    </a:lnTo>
                    <a:lnTo>
                      <a:pt x="74" y="273"/>
                    </a:lnTo>
                    <a:lnTo>
                      <a:pt x="79" y="267"/>
                    </a:lnTo>
                    <a:lnTo>
                      <a:pt x="85" y="260"/>
                    </a:lnTo>
                    <a:lnTo>
                      <a:pt x="250" y="95"/>
                    </a:lnTo>
                    <a:lnTo>
                      <a:pt x="259" y="85"/>
                    </a:lnTo>
                    <a:lnTo>
                      <a:pt x="269" y="78"/>
                    </a:lnTo>
                    <a:lnTo>
                      <a:pt x="279" y="71"/>
                    </a:lnTo>
                    <a:lnTo>
                      <a:pt x="288" y="67"/>
                    </a:lnTo>
                    <a:lnTo>
                      <a:pt x="298" y="63"/>
                    </a:lnTo>
                    <a:lnTo>
                      <a:pt x="308" y="61"/>
                    </a:lnTo>
                    <a:lnTo>
                      <a:pt x="316" y="60"/>
                    </a:lnTo>
                    <a:lnTo>
                      <a:pt x="326" y="60"/>
                    </a:lnTo>
                    <a:lnTo>
                      <a:pt x="336" y="61"/>
                    </a:lnTo>
                    <a:lnTo>
                      <a:pt x="345" y="64"/>
                    </a:lnTo>
                    <a:lnTo>
                      <a:pt x="355" y="67"/>
                    </a:lnTo>
                    <a:lnTo>
                      <a:pt x="365" y="72"/>
                    </a:lnTo>
                    <a:lnTo>
                      <a:pt x="374" y="80"/>
                    </a:lnTo>
                    <a:lnTo>
                      <a:pt x="383" y="87"/>
                    </a:lnTo>
                    <a:lnTo>
                      <a:pt x="391" y="96"/>
                    </a:lnTo>
                    <a:lnTo>
                      <a:pt x="400" y="107"/>
                    </a:lnTo>
                    <a:lnTo>
                      <a:pt x="404" y="111"/>
                    </a:lnTo>
                    <a:lnTo>
                      <a:pt x="409" y="114"/>
                    </a:lnTo>
                    <a:lnTo>
                      <a:pt x="414" y="117"/>
                    </a:lnTo>
                    <a:lnTo>
                      <a:pt x="420" y="119"/>
                    </a:lnTo>
                    <a:lnTo>
                      <a:pt x="426" y="119"/>
                    </a:lnTo>
                    <a:lnTo>
                      <a:pt x="431" y="117"/>
                    </a:lnTo>
                    <a:lnTo>
                      <a:pt x="437" y="115"/>
                    </a:lnTo>
                    <a:lnTo>
                      <a:pt x="442" y="112"/>
                    </a:lnTo>
                    <a:lnTo>
                      <a:pt x="447" y="109"/>
                    </a:lnTo>
                    <a:lnTo>
                      <a:pt x="450" y="104"/>
                    </a:lnTo>
                    <a:lnTo>
                      <a:pt x="452" y="98"/>
                    </a:lnTo>
                    <a:lnTo>
                      <a:pt x="454" y="93"/>
                    </a:lnTo>
                    <a:lnTo>
                      <a:pt x="455" y="87"/>
                    </a:lnTo>
                    <a:lnTo>
                      <a:pt x="454" y="81"/>
                    </a:lnTo>
                    <a:lnTo>
                      <a:pt x="451" y="76"/>
                    </a:lnTo>
                    <a:lnTo>
                      <a:pt x="448" y="70"/>
                    </a:lnTo>
                    <a:lnTo>
                      <a:pt x="435" y="55"/>
                    </a:lnTo>
                    <a:lnTo>
                      <a:pt x="422" y="41"/>
                    </a:lnTo>
                    <a:lnTo>
                      <a:pt x="409" y="30"/>
                    </a:lnTo>
                    <a:lnTo>
                      <a:pt x="394" y="20"/>
                    </a:lnTo>
                    <a:lnTo>
                      <a:pt x="378" y="12"/>
                    </a:lnTo>
                    <a:lnTo>
                      <a:pt x="362" y="6"/>
                    </a:lnTo>
                    <a:lnTo>
                      <a:pt x="346" y="2"/>
                    </a:lnTo>
                    <a:lnTo>
                      <a:pt x="330" y="0"/>
                    </a:lnTo>
                    <a:lnTo>
                      <a:pt x="318" y="0"/>
                    </a:lnTo>
                    <a:lnTo>
                      <a:pt x="306" y="0"/>
                    </a:lnTo>
                    <a:lnTo>
                      <a:pt x="291" y="3"/>
                    </a:lnTo>
                    <a:lnTo>
                      <a:pt x="276" y="7"/>
                    </a:lnTo>
                    <a:lnTo>
                      <a:pt x="259" y="15"/>
                    </a:lnTo>
                    <a:lnTo>
                      <a:pt x="242" y="23"/>
                    </a:lnTo>
                    <a:lnTo>
                      <a:pt x="234" y="30"/>
                    </a:lnTo>
                    <a:lnTo>
                      <a:pt x="225" y="36"/>
                    </a:lnTo>
                    <a:lnTo>
                      <a:pt x="217" y="43"/>
                    </a:lnTo>
                    <a:lnTo>
                      <a:pt x="208" y="52"/>
                    </a:lnTo>
                    <a:lnTo>
                      <a:pt x="43" y="217"/>
                    </a:lnTo>
                    <a:lnTo>
                      <a:pt x="32" y="229"/>
                    </a:lnTo>
                    <a:lnTo>
                      <a:pt x="23" y="241"/>
                    </a:lnTo>
                    <a:lnTo>
                      <a:pt x="17" y="253"/>
                    </a:lnTo>
                    <a:lnTo>
                      <a:pt x="11" y="265"/>
                    </a:lnTo>
                    <a:lnTo>
                      <a:pt x="6" y="279"/>
                    </a:lnTo>
                    <a:lnTo>
                      <a:pt x="3" y="293"/>
                    </a:lnTo>
                    <a:lnTo>
                      <a:pt x="1" y="307"/>
                    </a:lnTo>
                    <a:lnTo>
                      <a:pt x="0" y="321"/>
                    </a:lnTo>
                    <a:lnTo>
                      <a:pt x="1" y="335"/>
                    </a:lnTo>
                    <a:lnTo>
                      <a:pt x="3" y="350"/>
                    </a:lnTo>
                    <a:lnTo>
                      <a:pt x="6" y="363"/>
                    </a:lnTo>
                    <a:lnTo>
                      <a:pt x="11" y="377"/>
                    </a:lnTo>
                    <a:lnTo>
                      <a:pt x="17" y="390"/>
                    </a:lnTo>
                    <a:lnTo>
                      <a:pt x="23" y="403"/>
                    </a:lnTo>
                    <a:lnTo>
                      <a:pt x="32" y="414"/>
                    </a:lnTo>
                    <a:lnTo>
                      <a:pt x="43" y="425"/>
                    </a:lnTo>
                    <a:lnTo>
                      <a:pt x="73" y="455"/>
                    </a:lnTo>
                    <a:lnTo>
                      <a:pt x="82" y="465"/>
                    </a:lnTo>
                    <a:lnTo>
                      <a:pt x="93" y="472"/>
                    </a:lnTo>
                    <a:lnTo>
                      <a:pt x="105" y="480"/>
                    </a:lnTo>
                    <a:lnTo>
                      <a:pt x="118" y="485"/>
                    </a:lnTo>
                    <a:lnTo>
                      <a:pt x="131" y="491"/>
                    </a:lnTo>
                    <a:lnTo>
                      <a:pt x="144" y="494"/>
                    </a:lnTo>
                    <a:lnTo>
                      <a:pt x="158" y="495"/>
                    </a:lnTo>
                    <a:lnTo>
                      <a:pt x="172" y="496"/>
                    </a:lnTo>
                    <a:lnTo>
                      <a:pt x="176" y="496"/>
                    </a:lnTo>
                    <a:lnTo>
                      <a:pt x="180" y="496"/>
                    </a:lnTo>
                    <a:lnTo>
                      <a:pt x="195" y="494"/>
                    </a:lnTo>
                    <a:lnTo>
                      <a:pt x="210" y="491"/>
                    </a:lnTo>
                    <a:lnTo>
                      <a:pt x="225" y="486"/>
                    </a:lnTo>
                    <a:lnTo>
                      <a:pt x="240" y="480"/>
                    </a:lnTo>
                    <a:lnTo>
                      <a:pt x="255" y="472"/>
                    </a:lnTo>
                    <a:lnTo>
                      <a:pt x="269" y="463"/>
                    </a:lnTo>
                    <a:lnTo>
                      <a:pt x="282" y="452"/>
                    </a:lnTo>
                    <a:lnTo>
                      <a:pt x="295" y="440"/>
                    </a:lnTo>
                    <a:lnTo>
                      <a:pt x="389" y="346"/>
                    </a:lnTo>
                    <a:lnTo>
                      <a:pt x="394" y="342"/>
                    </a:lnTo>
                    <a:lnTo>
                      <a:pt x="396" y="336"/>
                    </a:lnTo>
                    <a:lnTo>
                      <a:pt x="398" y="331"/>
                    </a:lnTo>
                    <a:lnTo>
                      <a:pt x="399" y="324"/>
                    </a:lnTo>
                    <a:lnTo>
                      <a:pt x="398" y="319"/>
                    </a:lnTo>
                    <a:lnTo>
                      <a:pt x="396" y="314"/>
                    </a:lnTo>
                    <a:lnTo>
                      <a:pt x="394" y="308"/>
                    </a:lnTo>
                    <a:lnTo>
                      <a:pt x="389" y="303"/>
                    </a:lnTo>
                    <a:lnTo>
                      <a:pt x="385" y="300"/>
                    </a:lnTo>
                    <a:lnTo>
                      <a:pt x="380" y="297"/>
                    </a:lnTo>
                    <a:lnTo>
                      <a:pt x="374" y="295"/>
                    </a:lnTo>
                    <a:lnTo>
                      <a:pt x="368" y="294"/>
                    </a:lnTo>
                    <a:lnTo>
                      <a:pt x="362" y="295"/>
                    </a:lnTo>
                    <a:lnTo>
                      <a:pt x="357" y="297"/>
                    </a:lnTo>
                    <a:lnTo>
                      <a:pt x="352" y="300"/>
                    </a:lnTo>
                    <a:lnTo>
                      <a:pt x="347" y="303"/>
                    </a:lnTo>
                    <a:lnTo>
                      <a:pt x="347" y="303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2" name="CustomShape 11"/>
              <p:cNvSpPr/>
              <p:nvPr/>
            </p:nvSpPr>
            <p:spPr>
              <a:xfrm>
                <a:off x="814320" y="3967920"/>
                <a:ext cx="179280" cy="206640"/>
              </a:xfrm>
              <a:custGeom>
                <a:avLst/>
                <a:gdLst/>
                <a:ahLst/>
                <a:rect l="l" t="t" r="r" b="b"/>
                <a:pathLst>
                  <a:path w="424" h="490">
                    <a:moveTo>
                      <a:pt x="382" y="80"/>
                    </a:moveTo>
                    <a:lnTo>
                      <a:pt x="352" y="50"/>
                    </a:lnTo>
                    <a:lnTo>
                      <a:pt x="342" y="40"/>
                    </a:lnTo>
                    <a:lnTo>
                      <a:pt x="330" y="32"/>
                    </a:lnTo>
                    <a:lnTo>
                      <a:pt x="318" y="23"/>
                    </a:lnTo>
                    <a:lnTo>
                      <a:pt x="305" y="17"/>
                    </a:lnTo>
                    <a:lnTo>
                      <a:pt x="291" y="11"/>
                    </a:lnTo>
                    <a:lnTo>
                      <a:pt x="277" y="6"/>
                    </a:lnTo>
                    <a:lnTo>
                      <a:pt x="263" y="3"/>
                    </a:lnTo>
                    <a:lnTo>
                      <a:pt x="249" y="1"/>
                    </a:lnTo>
                    <a:lnTo>
                      <a:pt x="235" y="0"/>
                    </a:lnTo>
                    <a:lnTo>
                      <a:pt x="220" y="1"/>
                    </a:lnTo>
                    <a:lnTo>
                      <a:pt x="206" y="2"/>
                    </a:lnTo>
                    <a:lnTo>
                      <a:pt x="194" y="6"/>
                    </a:lnTo>
                    <a:lnTo>
                      <a:pt x="180" y="10"/>
                    </a:lnTo>
                    <a:lnTo>
                      <a:pt x="168" y="17"/>
                    </a:lnTo>
                    <a:lnTo>
                      <a:pt x="155" y="25"/>
                    </a:lnTo>
                    <a:lnTo>
                      <a:pt x="144" y="35"/>
                    </a:lnTo>
                    <a:lnTo>
                      <a:pt x="36" y="143"/>
                    </a:lnTo>
                    <a:lnTo>
                      <a:pt x="32" y="149"/>
                    </a:lnTo>
                    <a:lnTo>
                      <a:pt x="29" y="153"/>
                    </a:lnTo>
                    <a:lnTo>
                      <a:pt x="27" y="159"/>
                    </a:lnTo>
                    <a:lnTo>
                      <a:pt x="26" y="165"/>
                    </a:lnTo>
                    <a:lnTo>
                      <a:pt x="27" y="170"/>
                    </a:lnTo>
                    <a:lnTo>
                      <a:pt x="29" y="176"/>
                    </a:lnTo>
                    <a:lnTo>
                      <a:pt x="32" y="181"/>
                    </a:lnTo>
                    <a:lnTo>
                      <a:pt x="36" y="186"/>
                    </a:lnTo>
                    <a:lnTo>
                      <a:pt x="40" y="189"/>
                    </a:lnTo>
                    <a:lnTo>
                      <a:pt x="46" y="193"/>
                    </a:lnTo>
                    <a:lnTo>
                      <a:pt x="51" y="194"/>
                    </a:lnTo>
                    <a:lnTo>
                      <a:pt x="56" y="195"/>
                    </a:lnTo>
                    <a:lnTo>
                      <a:pt x="63" y="195"/>
                    </a:lnTo>
                    <a:lnTo>
                      <a:pt x="68" y="193"/>
                    </a:lnTo>
                    <a:lnTo>
                      <a:pt x="73" y="189"/>
                    </a:lnTo>
                    <a:lnTo>
                      <a:pt x="78" y="186"/>
                    </a:lnTo>
                    <a:lnTo>
                      <a:pt x="186" y="78"/>
                    </a:lnTo>
                    <a:lnTo>
                      <a:pt x="192" y="72"/>
                    </a:lnTo>
                    <a:lnTo>
                      <a:pt x="200" y="67"/>
                    </a:lnTo>
                    <a:lnTo>
                      <a:pt x="206" y="64"/>
                    </a:lnTo>
                    <a:lnTo>
                      <a:pt x="215" y="62"/>
                    </a:lnTo>
                    <a:lnTo>
                      <a:pt x="223" y="61"/>
                    </a:lnTo>
                    <a:lnTo>
                      <a:pt x="231" y="60"/>
                    </a:lnTo>
                    <a:lnTo>
                      <a:pt x="239" y="60"/>
                    </a:lnTo>
                    <a:lnTo>
                      <a:pt x="247" y="61"/>
                    </a:lnTo>
                    <a:lnTo>
                      <a:pt x="256" y="63"/>
                    </a:lnTo>
                    <a:lnTo>
                      <a:pt x="264" y="65"/>
                    </a:lnTo>
                    <a:lnTo>
                      <a:pt x="273" y="68"/>
                    </a:lnTo>
                    <a:lnTo>
                      <a:pt x="280" y="72"/>
                    </a:lnTo>
                    <a:lnTo>
                      <a:pt x="289" y="77"/>
                    </a:lnTo>
                    <a:lnTo>
                      <a:pt x="295" y="81"/>
                    </a:lnTo>
                    <a:lnTo>
                      <a:pt x="303" y="86"/>
                    </a:lnTo>
                    <a:lnTo>
                      <a:pt x="309" y="93"/>
                    </a:lnTo>
                    <a:lnTo>
                      <a:pt x="339" y="123"/>
                    </a:lnTo>
                    <a:lnTo>
                      <a:pt x="345" y="128"/>
                    </a:lnTo>
                    <a:lnTo>
                      <a:pt x="350" y="135"/>
                    </a:lnTo>
                    <a:lnTo>
                      <a:pt x="354" y="141"/>
                    </a:lnTo>
                    <a:lnTo>
                      <a:pt x="358" y="149"/>
                    </a:lnTo>
                    <a:lnTo>
                      <a:pt x="361" y="155"/>
                    </a:lnTo>
                    <a:lnTo>
                      <a:pt x="362" y="162"/>
                    </a:lnTo>
                    <a:lnTo>
                      <a:pt x="363" y="169"/>
                    </a:lnTo>
                    <a:lnTo>
                      <a:pt x="364" y="176"/>
                    </a:lnTo>
                    <a:lnTo>
                      <a:pt x="363" y="184"/>
                    </a:lnTo>
                    <a:lnTo>
                      <a:pt x="362" y="190"/>
                    </a:lnTo>
                    <a:lnTo>
                      <a:pt x="361" y="198"/>
                    </a:lnTo>
                    <a:lnTo>
                      <a:pt x="358" y="204"/>
                    </a:lnTo>
                    <a:lnTo>
                      <a:pt x="354" y="211"/>
                    </a:lnTo>
                    <a:lnTo>
                      <a:pt x="350" y="218"/>
                    </a:lnTo>
                    <a:lnTo>
                      <a:pt x="345" y="224"/>
                    </a:lnTo>
                    <a:lnTo>
                      <a:pt x="339" y="230"/>
                    </a:lnTo>
                    <a:lnTo>
                      <a:pt x="159" y="410"/>
                    </a:lnTo>
                    <a:lnTo>
                      <a:pt x="152" y="417"/>
                    </a:lnTo>
                    <a:lnTo>
                      <a:pt x="144" y="421"/>
                    </a:lnTo>
                    <a:lnTo>
                      <a:pt x="138" y="424"/>
                    </a:lnTo>
                    <a:lnTo>
                      <a:pt x="130" y="427"/>
                    </a:lnTo>
                    <a:lnTo>
                      <a:pt x="116" y="428"/>
                    </a:lnTo>
                    <a:lnTo>
                      <a:pt x="106" y="428"/>
                    </a:lnTo>
                    <a:lnTo>
                      <a:pt x="98" y="427"/>
                    </a:lnTo>
                    <a:lnTo>
                      <a:pt x="91" y="425"/>
                    </a:lnTo>
                    <a:lnTo>
                      <a:pt x="83" y="423"/>
                    </a:lnTo>
                    <a:lnTo>
                      <a:pt x="77" y="420"/>
                    </a:lnTo>
                    <a:lnTo>
                      <a:pt x="70" y="416"/>
                    </a:lnTo>
                    <a:lnTo>
                      <a:pt x="65" y="411"/>
                    </a:lnTo>
                    <a:lnTo>
                      <a:pt x="59" y="406"/>
                    </a:lnTo>
                    <a:lnTo>
                      <a:pt x="55" y="401"/>
                    </a:lnTo>
                    <a:lnTo>
                      <a:pt x="51" y="395"/>
                    </a:lnTo>
                    <a:lnTo>
                      <a:pt x="47" y="392"/>
                    </a:lnTo>
                    <a:lnTo>
                      <a:pt x="41" y="389"/>
                    </a:lnTo>
                    <a:lnTo>
                      <a:pt x="36" y="388"/>
                    </a:lnTo>
                    <a:lnTo>
                      <a:pt x="31" y="387"/>
                    </a:lnTo>
                    <a:lnTo>
                      <a:pt x="24" y="388"/>
                    </a:lnTo>
                    <a:lnTo>
                      <a:pt x="19" y="389"/>
                    </a:lnTo>
                    <a:lnTo>
                      <a:pt x="13" y="392"/>
                    </a:lnTo>
                    <a:lnTo>
                      <a:pt x="9" y="395"/>
                    </a:lnTo>
                    <a:lnTo>
                      <a:pt x="5" y="401"/>
                    </a:lnTo>
                    <a:lnTo>
                      <a:pt x="3" y="405"/>
                    </a:lnTo>
                    <a:lnTo>
                      <a:pt x="0" y="411"/>
                    </a:lnTo>
                    <a:lnTo>
                      <a:pt x="0" y="417"/>
                    </a:lnTo>
                    <a:lnTo>
                      <a:pt x="0" y="422"/>
                    </a:lnTo>
                    <a:lnTo>
                      <a:pt x="3" y="428"/>
                    </a:lnTo>
                    <a:lnTo>
                      <a:pt x="5" y="434"/>
                    </a:lnTo>
                    <a:lnTo>
                      <a:pt x="13" y="444"/>
                    </a:lnTo>
                    <a:lnTo>
                      <a:pt x="23" y="454"/>
                    </a:lnTo>
                    <a:lnTo>
                      <a:pt x="34" y="463"/>
                    </a:lnTo>
                    <a:lnTo>
                      <a:pt x="46" y="471"/>
                    </a:lnTo>
                    <a:lnTo>
                      <a:pt x="58" y="478"/>
                    </a:lnTo>
                    <a:lnTo>
                      <a:pt x="71" y="482"/>
                    </a:lnTo>
                    <a:lnTo>
                      <a:pt x="85" y="486"/>
                    </a:lnTo>
                    <a:lnTo>
                      <a:pt x="100" y="488"/>
                    </a:lnTo>
                    <a:lnTo>
                      <a:pt x="107" y="488"/>
                    </a:lnTo>
                    <a:lnTo>
                      <a:pt x="113" y="490"/>
                    </a:lnTo>
                    <a:lnTo>
                      <a:pt x="126" y="488"/>
                    </a:lnTo>
                    <a:lnTo>
                      <a:pt x="138" y="486"/>
                    </a:lnTo>
                    <a:lnTo>
                      <a:pt x="150" y="484"/>
                    </a:lnTo>
                    <a:lnTo>
                      <a:pt x="161" y="480"/>
                    </a:lnTo>
                    <a:lnTo>
                      <a:pt x="172" y="475"/>
                    </a:lnTo>
                    <a:lnTo>
                      <a:pt x="183" y="468"/>
                    </a:lnTo>
                    <a:lnTo>
                      <a:pt x="192" y="462"/>
                    </a:lnTo>
                    <a:lnTo>
                      <a:pt x="201" y="453"/>
                    </a:lnTo>
                    <a:lnTo>
                      <a:pt x="382" y="273"/>
                    </a:lnTo>
                    <a:lnTo>
                      <a:pt x="392" y="262"/>
                    </a:lnTo>
                    <a:lnTo>
                      <a:pt x="399" y="251"/>
                    </a:lnTo>
                    <a:lnTo>
                      <a:pt x="407" y="240"/>
                    </a:lnTo>
                    <a:lnTo>
                      <a:pt x="413" y="228"/>
                    </a:lnTo>
                    <a:lnTo>
                      <a:pt x="418" y="215"/>
                    </a:lnTo>
                    <a:lnTo>
                      <a:pt x="421" y="202"/>
                    </a:lnTo>
                    <a:lnTo>
                      <a:pt x="423" y="189"/>
                    </a:lnTo>
                    <a:lnTo>
                      <a:pt x="424" y="176"/>
                    </a:lnTo>
                    <a:lnTo>
                      <a:pt x="423" y="164"/>
                    </a:lnTo>
                    <a:lnTo>
                      <a:pt x="421" y="151"/>
                    </a:lnTo>
                    <a:lnTo>
                      <a:pt x="418" y="138"/>
                    </a:lnTo>
                    <a:lnTo>
                      <a:pt x="413" y="125"/>
                    </a:lnTo>
                    <a:lnTo>
                      <a:pt x="407" y="113"/>
                    </a:lnTo>
                    <a:lnTo>
                      <a:pt x="399" y="101"/>
                    </a:lnTo>
                    <a:lnTo>
                      <a:pt x="392" y="91"/>
                    </a:lnTo>
                    <a:lnTo>
                      <a:pt x="382" y="80"/>
                    </a:lnTo>
                    <a:lnTo>
                      <a:pt x="382" y="8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53" name="CustomShape 12"/>
            <p:cNvSpPr/>
            <p:nvPr/>
          </p:nvSpPr>
          <p:spPr>
            <a:xfrm>
              <a:off x="596160" y="4392360"/>
              <a:ext cx="1374120" cy="27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1800" spc="-1" strike="noStrike">
                  <a:solidFill>
                    <a:srgbClr val="000000"/>
                  </a:solidFill>
                  <a:latin typeface="Segoe UI"/>
                </a:rPr>
                <a:t>STRENGTH</a:t>
              </a:r>
              <a:endParaRPr b="0" lang="en-CA" sz="1800" spc="-1" strike="noStrike">
                <a:latin typeface="Arial"/>
              </a:endParaRPr>
            </a:p>
          </p:txBody>
        </p:sp>
        <p:sp>
          <p:nvSpPr>
            <p:cNvPr id="154" name="CustomShape 13"/>
            <p:cNvSpPr/>
            <p:nvPr/>
          </p:nvSpPr>
          <p:spPr>
            <a:xfrm>
              <a:off x="687600" y="4807800"/>
              <a:ext cx="2415600" cy="16412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 algn="just"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200" spc="-1" strike="noStrike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 Lorem Ipsum has been the industry's standard dummy since the 1500s.</a:t>
              </a:r>
              <a:endParaRPr b="0" lang="en-CA" sz="1200" spc="-1" strike="noStrike">
                <a:latin typeface="Arial"/>
              </a:endParaRPr>
            </a:p>
          </p:txBody>
        </p:sp>
        <p:sp>
          <p:nvSpPr>
            <p:cNvPr id="155" name="Line 14"/>
            <p:cNvSpPr/>
            <p:nvPr/>
          </p:nvSpPr>
          <p:spPr>
            <a:xfrm>
              <a:off x="687600" y="4738320"/>
              <a:ext cx="392040" cy="0"/>
            </a:xfrm>
            <a:prstGeom prst="line">
              <a:avLst/>
            </a:prstGeom>
            <a:ln>
              <a:solidFill>
                <a:srgbClr val="45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56" name="Group 15"/>
          <p:cNvGrpSpPr/>
          <p:nvPr/>
        </p:nvGrpSpPr>
        <p:grpSpPr>
          <a:xfrm>
            <a:off x="3396600" y="3932280"/>
            <a:ext cx="2518560" cy="2516760"/>
            <a:chOff x="3396600" y="3932280"/>
            <a:chExt cx="2518560" cy="2516760"/>
          </a:xfrm>
        </p:grpSpPr>
        <p:grpSp>
          <p:nvGrpSpPr>
            <p:cNvPr id="157" name="Group 16"/>
            <p:cNvGrpSpPr/>
            <p:nvPr/>
          </p:nvGrpSpPr>
          <p:grpSpPr>
            <a:xfrm>
              <a:off x="3470400" y="3932280"/>
              <a:ext cx="345240" cy="339480"/>
              <a:chOff x="3470400" y="3932280"/>
              <a:chExt cx="345240" cy="339480"/>
            </a:xfrm>
          </p:grpSpPr>
          <p:sp>
            <p:nvSpPr>
              <p:cNvPr id="158" name="CustomShape 17"/>
              <p:cNvSpPr/>
              <p:nvPr/>
            </p:nvSpPr>
            <p:spPr>
              <a:xfrm>
                <a:off x="3522240" y="3949560"/>
                <a:ext cx="51480" cy="51480"/>
              </a:xfrm>
              <a:custGeom>
                <a:avLst/>
                <a:gdLst/>
                <a:ahLst/>
                <a:rect l="l" t="t" r="r" b="b"/>
                <a:pathLst>
                  <a:path w="135" h="136">
                    <a:moveTo>
                      <a:pt x="84" y="127"/>
                    </a:moveTo>
                    <a:lnTo>
                      <a:pt x="89" y="130"/>
                    </a:lnTo>
                    <a:lnTo>
                      <a:pt x="95" y="133"/>
                    </a:lnTo>
                    <a:lnTo>
                      <a:pt x="100" y="134"/>
                    </a:lnTo>
                    <a:lnTo>
                      <a:pt x="105" y="136"/>
                    </a:lnTo>
                    <a:lnTo>
                      <a:pt x="112" y="134"/>
                    </a:lnTo>
                    <a:lnTo>
                      <a:pt x="117" y="133"/>
                    </a:lnTo>
                    <a:lnTo>
                      <a:pt x="122" y="130"/>
                    </a:lnTo>
                    <a:lnTo>
                      <a:pt x="127" y="127"/>
                    </a:lnTo>
                    <a:lnTo>
                      <a:pt x="131" y="122"/>
                    </a:lnTo>
                    <a:lnTo>
                      <a:pt x="133" y="116"/>
                    </a:lnTo>
                    <a:lnTo>
                      <a:pt x="135" y="111"/>
                    </a:lnTo>
                    <a:lnTo>
                      <a:pt x="135" y="106"/>
                    </a:lnTo>
                    <a:lnTo>
                      <a:pt x="135" y="100"/>
                    </a:lnTo>
                    <a:lnTo>
                      <a:pt x="133" y="94"/>
                    </a:lnTo>
                    <a:lnTo>
                      <a:pt x="131" y="89"/>
                    </a:lnTo>
                    <a:lnTo>
                      <a:pt x="127" y="84"/>
                    </a:lnTo>
                    <a:lnTo>
                      <a:pt x="52" y="9"/>
                    </a:lnTo>
                    <a:lnTo>
                      <a:pt x="47" y="5"/>
                    </a:lnTo>
                    <a:lnTo>
                      <a:pt x="42" y="3"/>
                    </a:lnTo>
                    <a:lnTo>
                      <a:pt x="36" y="0"/>
                    </a:lnTo>
                    <a:lnTo>
                      <a:pt x="30" y="0"/>
                    </a:lnTo>
                    <a:lnTo>
                      <a:pt x="25" y="0"/>
                    </a:lnTo>
                    <a:lnTo>
                      <a:pt x="19" y="3"/>
                    </a:lnTo>
                    <a:lnTo>
                      <a:pt x="14" y="5"/>
                    </a:lnTo>
                    <a:lnTo>
                      <a:pt x="9" y="9"/>
                    </a:lnTo>
                    <a:lnTo>
                      <a:pt x="6" y="13"/>
                    </a:lnTo>
                    <a:lnTo>
                      <a:pt x="2" y="19"/>
                    </a:lnTo>
                    <a:lnTo>
                      <a:pt x="1" y="25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2" y="41"/>
                    </a:lnTo>
                    <a:lnTo>
                      <a:pt x="6" y="47"/>
                    </a:lnTo>
                    <a:lnTo>
                      <a:pt x="9" y="52"/>
                    </a:lnTo>
                    <a:lnTo>
                      <a:pt x="84" y="127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59" name="CustomShape 18"/>
              <p:cNvSpPr/>
              <p:nvPr/>
            </p:nvSpPr>
            <p:spPr>
              <a:xfrm>
                <a:off x="3591360" y="3932280"/>
                <a:ext cx="22680" cy="57240"/>
              </a:xfrm>
              <a:custGeom>
                <a:avLst/>
                <a:gdLst/>
                <a:ahLst/>
                <a:rect l="l" t="t" r="r" b="b"/>
                <a:pathLst>
                  <a:path w="60" h="151">
                    <a:moveTo>
                      <a:pt x="30" y="151"/>
                    </a:moveTo>
                    <a:lnTo>
                      <a:pt x="37" y="149"/>
                    </a:lnTo>
                    <a:lnTo>
                      <a:pt x="42" y="148"/>
                    </a:lnTo>
                    <a:lnTo>
                      <a:pt x="48" y="145"/>
                    </a:lnTo>
                    <a:lnTo>
                      <a:pt x="52" y="142"/>
                    </a:lnTo>
                    <a:lnTo>
                      <a:pt x="55" y="138"/>
                    </a:lnTo>
                    <a:lnTo>
                      <a:pt x="58" y="132"/>
                    </a:lnTo>
                    <a:lnTo>
                      <a:pt x="60" y="127"/>
                    </a:lnTo>
                    <a:lnTo>
                      <a:pt x="60" y="120"/>
                    </a:lnTo>
                    <a:lnTo>
                      <a:pt x="60" y="30"/>
                    </a:lnTo>
                    <a:lnTo>
                      <a:pt x="60" y="24"/>
                    </a:lnTo>
                    <a:lnTo>
                      <a:pt x="58" y="19"/>
                    </a:lnTo>
                    <a:lnTo>
                      <a:pt x="55" y="13"/>
                    </a:lnTo>
                    <a:lnTo>
                      <a:pt x="52" y="9"/>
                    </a:lnTo>
                    <a:lnTo>
                      <a:pt x="48" y="6"/>
                    </a:lnTo>
                    <a:lnTo>
                      <a:pt x="42" y="3"/>
                    </a:lnTo>
                    <a:lnTo>
                      <a:pt x="37" y="0"/>
                    </a:lnTo>
                    <a:lnTo>
                      <a:pt x="30" y="0"/>
                    </a:lnTo>
                    <a:lnTo>
                      <a:pt x="25" y="0"/>
                    </a:lnTo>
                    <a:lnTo>
                      <a:pt x="19" y="3"/>
                    </a:lnTo>
                    <a:lnTo>
                      <a:pt x="14" y="6"/>
                    </a:lnTo>
                    <a:lnTo>
                      <a:pt x="9" y="9"/>
                    </a:lnTo>
                    <a:lnTo>
                      <a:pt x="6" y="13"/>
                    </a:lnTo>
                    <a:lnTo>
                      <a:pt x="2" y="19"/>
                    </a:lnTo>
                    <a:lnTo>
                      <a:pt x="1" y="24"/>
                    </a:lnTo>
                    <a:lnTo>
                      <a:pt x="0" y="30"/>
                    </a:lnTo>
                    <a:lnTo>
                      <a:pt x="0" y="120"/>
                    </a:lnTo>
                    <a:lnTo>
                      <a:pt x="1" y="127"/>
                    </a:lnTo>
                    <a:lnTo>
                      <a:pt x="2" y="132"/>
                    </a:lnTo>
                    <a:lnTo>
                      <a:pt x="6" y="138"/>
                    </a:lnTo>
                    <a:lnTo>
                      <a:pt x="9" y="142"/>
                    </a:lnTo>
                    <a:lnTo>
                      <a:pt x="14" y="145"/>
                    </a:lnTo>
                    <a:lnTo>
                      <a:pt x="19" y="148"/>
                    </a:lnTo>
                    <a:lnTo>
                      <a:pt x="25" y="149"/>
                    </a:lnTo>
                    <a:lnTo>
                      <a:pt x="30" y="151"/>
                    </a:lnTo>
                    <a:lnTo>
                      <a:pt x="30" y="151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0" name="CustomShape 19"/>
              <p:cNvSpPr/>
              <p:nvPr/>
            </p:nvSpPr>
            <p:spPr>
              <a:xfrm>
                <a:off x="3499200" y="4018680"/>
                <a:ext cx="57240" cy="22680"/>
              </a:xfrm>
              <a:custGeom>
                <a:avLst/>
                <a:gdLst/>
                <a:ahLst/>
                <a:rect l="l" t="t" r="r" b="b"/>
                <a:pathLst>
                  <a:path w="150" h="60">
                    <a:moveTo>
                      <a:pt x="30" y="60"/>
                    </a:moveTo>
                    <a:lnTo>
                      <a:pt x="120" y="60"/>
                    </a:lnTo>
                    <a:lnTo>
                      <a:pt x="127" y="59"/>
                    </a:lnTo>
                    <a:lnTo>
                      <a:pt x="132" y="57"/>
                    </a:lnTo>
                    <a:lnTo>
                      <a:pt x="137" y="54"/>
                    </a:lnTo>
                    <a:lnTo>
                      <a:pt x="142" y="51"/>
                    </a:lnTo>
                    <a:lnTo>
                      <a:pt x="145" y="47"/>
                    </a:lnTo>
                    <a:lnTo>
                      <a:pt x="148" y="41"/>
                    </a:lnTo>
                    <a:lnTo>
                      <a:pt x="150" y="36"/>
                    </a:lnTo>
                    <a:lnTo>
                      <a:pt x="150" y="30"/>
                    </a:lnTo>
                    <a:lnTo>
                      <a:pt x="150" y="23"/>
                    </a:lnTo>
                    <a:lnTo>
                      <a:pt x="148" y="18"/>
                    </a:lnTo>
                    <a:lnTo>
                      <a:pt x="145" y="12"/>
                    </a:lnTo>
                    <a:lnTo>
                      <a:pt x="142" y="8"/>
                    </a:lnTo>
                    <a:lnTo>
                      <a:pt x="137" y="5"/>
                    </a:lnTo>
                    <a:lnTo>
                      <a:pt x="132" y="2"/>
                    </a:lnTo>
                    <a:lnTo>
                      <a:pt x="127" y="1"/>
                    </a:lnTo>
                    <a:lnTo>
                      <a:pt x="120" y="0"/>
                    </a:lnTo>
                    <a:lnTo>
                      <a:pt x="30" y="0"/>
                    </a:lnTo>
                    <a:lnTo>
                      <a:pt x="24" y="1"/>
                    </a:lnTo>
                    <a:lnTo>
                      <a:pt x="18" y="2"/>
                    </a:lnTo>
                    <a:lnTo>
                      <a:pt x="13" y="5"/>
                    </a:lnTo>
                    <a:lnTo>
                      <a:pt x="9" y="8"/>
                    </a:lnTo>
                    <a:lnTo>
                      <a:pt x="5" y="12"/>
                    </a:lnTo>
                    <a:lnTo>
                      <a:pt x="2" y="18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2" y="41"/>
                    </a:lnTo>
                    <a:lnTo>
                      <a:pt x="5" y="47"/>
                    </a:lnTo>
                    <a:lnTo>
                      <a:pt x="9" y="51"/>
                    </a:lnTo>
                    <a:lnTo>
                      <a:pt x="13" y="54"/>
                    </a:lnTo>
                    <a:lnTo>
                      <a:pt x="18" y="57"/>
                    </a:lnTo>
                    <a:lnTo>
                      <a:pt x="24" y="59"/>
                    </a:lnTo>
                    <a:lnTo>
                      <a:pt x="30" y="60"/>
                    </a:lnTo>
                    <a:lnTo>
                      <a:pt x="30" y="6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1" name="CustomShape 20"/>
              <p:cNvSpPr/>
              <p:nvPr/>
            </p:nvSpPr>
            <p:spPr>
              <a:xfrm>
                <a:off x="3470400" y="4099320"/>
                <a:ext cx="172440" cy="172440"/>
              </a:xfrm>
              <a:custGeom>
                <a:avLst/>
                <a:gdLst/>
                <a:ahLst/>
                <a:rect l="l" t="t" r="r" b="b"/>
                <a:pathLst>
                  <a:path w="450" h="451">
                    <a:moveTo>
                      <a:pt x="399" y="233"/>
                    </a:moveTo>
                    <a:lnTo>
                      <a:pt x="279" y="355"/>
                    </a:lnTo>
                    <a:lnTo>
                      <a:pt x="270" y="362"/>
                    </a:lnTo>
                    <a:lnTo>
                      <a:pt x="261" y="370"/>
                    </a:lnTo>
                    <a:lnTo>
                      <a:pt x="251" y="376"/>
                    </a:lnTo>
                    <a:lnTo>
                      <a:pt x="241" y="381"/>
                    </a:lnTo>
                    <a:lnTo>
                      <a:pt x="232" y="386"/>
                    </a:lnTo>
                    <a:lnTo>
                      <a:pt x="222" y="388"/>
                    </a:lnTo>
                    <a:lnTo>
                      <a:pt x="212" y="390"/>
                    </a:lnTo>
                    <a:lnTo>
                      <a:pt x="203" y="391"/>
                    </a:lnTo>
                    <a:lnTo>
                      <a:pt x="193" y="390"/>
                    </a:lnTo>
                    <a:lnTo>
                      <a:pt x="183" y="388"/>
                    </a:lnTo>
                    <a:lnTo>
                      <a:pt x="174" y="386"/>
                    </a:lnTo>
                    <a:lnTo>
                      <a:pt x="164" y="381"/>
                    </a:lnTo>
                    <a:lnTo>
                      <a:pt x="154" y="376"/>
                    </a:lnTo>
                    <a:lnTo>
                      <a:pt x="145" y="370"/>
                    </a:lnTo>
                    <a:lnTo>
                      <a:pt x="135" y="363"/>
                    </a:lnTo>
                    <a:lnTo>
                      <a:pt x="127" y="355"/>
                    </a:lnTo>
                    <a:lnTo>
                      <a:pt x="97" y="325"/>
                    </a:lnTo>
                    <a:lnTo>
                      <a:pt x="88" y="315"/>
                    </a:lnTo>
                    <a:lnTo>
                      <a:pt x="80" y="305"/>
                    </a:lnTo>
                    <a:lnTo>
                      <a:pt x="74" y="296"/>
                    </a:lnTo>
                    <a:lnTo>
                      <a:pt x="69" y="287"/>
                    </a:lnTo>
                    <a:lnTo>
                      <a:pt x="65" y="277"/>
                    </a:lnTo>
                    <a:lnTo>
                      <a:pt x="62" y="268"/>
                    </a:lnTo>
                    <a:lnTo>
                      <a:pt x="60" y="257"/>
                    </a:lnTo>
                    <a:lnTo>
                      <a:pt x="60" y="247"/>
                    </a:lnTo>
                    <a:lnTo>
                      <a:pt x="60" y="238"/>
                    </a:lnTo>
                    <a:lnTo>
                      <a:pt x="62" y="228"/>
                    </a:lnTo>
                    <a:lnTo>
                      <a:pt x="65" y="218"/>
                    </a:lnTo>
                    <a:lnTo>
                      <a:pt x="69" y="209"/>
                    </a:lnTo>
                    <a:lnTo>
                      <a:pt x="74" y="199"/>
                    </a:lnTo>
                    <a:lnTo>
                      <a:pt x="80" y="190"/>
                    </a:lnTo>
                    <a:lnTo>
                      <a:pt x="88" y="181"/>
                    </a:lnTo>
                    <a:lnTo>
                      <a:pt x="97" y="171"/>
                    </a:lnTo>
                    <a:lnTo>
                      <a:pt x="217" y="51"/>
                    </a:lnTo>
                    <a:lnTo>
                      <a:pt x="221" y="47"/>
                    </a:lnTo>
                    <a:lnTo>
                      <a:pt x="223" y="42"/>
                    </a:lnTo>
                    <a:lnTo>
                      <a:pt x="225" y="35"/>
                    </a:lnTo>
                    <a:lnTo>
                      <a:pt x="225" y="30"/>
                    </a:lnTo>
                    <a:lnTo>
                      <a:pt x="225" y="24"/>
                    </a:lnTo>
                    <a:lnTo>
                      <a:pt x="223" y="19"/>
                    </a:lnTo>
                    <a:lnTo>
                      <a:pt x="221" y="14"/>
                    </a:lnTo>
                    <a:lnTo>
                      <a:pt x="217" y="8"/>
                    </a:lnTo>
                    <a:lnTo>
                      <a:pt x="212" y="5"/>
                    </a:lnTo>
                    <a:lnTo>
                      <a:pt x="207" y="2"/>
                    </a:lnTo>
                    <a:lnTo>
                      <a:pt x="202" y="1"/>
                    </a:lnTo>
                    <a:lnTo>
                      <a:pt x="195" y="0"/>
                    </a:lnTo>
                    <a:lnTo>
                      <a:pt x="190" y="1"/>
                    </a:lnTo>
                    <a:lnTo>
                      <a:pt x="184" y="2"/>
                    </a:lnTo>
                    <a:lnTo>
                      <a:pt x="179" y="5"/>
                    </a:lnTo>
                    <a:lnTo>
                      <a:pt x="174" y="8"/>
                    </a:lnTo>
                    <a:lnTo>
                      <a:pt x="54" y="128"/>
                    </a:lnTo>
                    <a:lnTo>
                      <a:pt x="41" y="142"/>
                    </a:lnTo>
                    <a:lnTo>
                      <a:pt x="30" y="157"/>
                    </a:lnTo>
                    <a:lnTo>
                      <a:pt x="20" y="171"/>
                    </a:lnTo>
                    <a:lnTo>
                      <a:pt x="13" y="186"/>
                    </a:lnTo>
                    <a:lnTo>
                      <a:pt x="8" y="201"/>
                    </a:lnTo>
                    <a:lnTo>
                      <a:pt x="3" y="216"/>
                    </a:lnTo>
                    <a:lnTo>
                      <a:pt x="1" y="232"/>
                    </a:lnTo>
                    <a:lnTo>
                      <a:pt x="0" y="247"/>
                    </a:lnTo>
                    <a:lnTo>
                      <a:pt x="1" y="263"/>
                    </a:lnTo>
                    <a:lnTo>
                      <a:pt x="3" y="278"/>
                    </a:lnTo>
                    <a:lnTo>
                      <a:pt x="8" y="294"/>
                    </a:lnTo>
                    <a:lnTo>
                      <a:pt x="13" y="310"/>
                    </a:lnTo>
                    <a:lnTo>
                      <a:pt x="20" y="324"/>
                    </a:lnTo>
                    <a:lnTo>
                      <a:pt x="30" y="339"/>
                    </a:lnTo>
                    <a:lnTo>
                      <a:pt x="41" y="352"/>
                    </a:lnTo>
                    <a:lnTo>
                      <a:pt x="54" y="366"/>
                    </a:lnTo>
                    <a:lnTo>
                      <a:pt x="84" y="396"/>
                    </a:lnTo>
                    <a:lnTo>
                      <a:pt x="98" y="409"/>
                    </a:lnTo>
                    <a:lnTo>
                      <a:pt x="112" y="420"/>
                    </a:lnTo>
                    <a:lnTo>
                      <a:pt x="127" y="430"/>
                    </a:lnTo>
                    <a:lnTo>
                      <a:pt x="142" y="437"/>
                    </a:lnTo>
                    <a:lnTo>
                      <a:pt x="157" y="444"/>
                    </a:lnTo>
                    <a:lnTo>
                      <a:pt x="172" y="448"/>
                    </a:lnTo>
                    <a:lnTo>
                      <a:pt x="188" y="450"/>
                    </a:lnTo>
                    <a:lnTo>
                      <a:pt x="203" y="451"/>
                    </a:lnTo>
                    <a:lnTo>
                      <a:pt x="219" y="450"/>
                    </a:lnTo>
                    <a:lnTo>
                      <a:pt x="234" y="448"/>
                    </a:lnTo>
                    <a:lnTo>
                      <a:pt x="249" y="444"/>
                    </a:lnTo>
                    <a:lnTo>
                      <a:pt x="264" y="437"/>
                    </a:lnTo>
                    <a:lnTo>
                      <a:pt x="279" y="430"/>
                    </a:lnTo>
                    <a:lnTo>
                      <a:pt x="294" y="420"/>
                    </a:lnTo>
                    <a:lnTo>
                      <a:pt x="308" y="409"/>
                    </a:lnTo>
                    <a:lnTo>
                      <a:pt x="322" y="396"/>
                    </a:lnTo>
                    <a:lnTo>
                      <a:pt x="442" y="276"/>
                    </a:lnTo>
                    <a:lnTo>
                      <a:pt x="446" y="272"/>
                    </a:lnTo>
                    <a:lnTo>
                      <a:pt x="448" y="267"/>
                    </a:lnTo>
                    <a:lnTo>
                      <a:pt x="450" y="261"/>
                    </a:lnTo>
                    <a:lnTo>
                      <a:pt x="450" y="255"/>
                    </a:lnTo>
                    <a:lnTo>
                      <a:pt x="450" y="250"/>
                    </a:lnTo>
                    <a:lnTo>
                      <a:pt x="448" y="244"/>
                    </a:lnTo>
                    <a:lnTo>
                      <a:pt x="446" y="239"/>
                    </a:lnTo>
                    <a:lnTo>
                      <a:pt x="442" y="235"/>
                    </a:lnTo>
                    <a:lnTo>
                      <a:pt x="438" y="230"/>
                    </a:lnTo>
                    <a:lnTo>
                      <a:pt x="432" y="227"/>
                    </a:lnTo>
                    <a:lnTo>
                      <a:pt x="427" y="226"/>
                    </a:lnTo>
                    <a:lnTo>
                      <a:pt x="420" y="225"/>
                    </a:lnTo>
                    <a:lnTo>
                      <a:pt x="415" y="226"/>
                    </a:lnTo>
                    <a:lnTo>
                      <a:pt x="410" y="227"/>
                    </a:lnTo>
                    <a:lnTo>
                      <a:pt x="404" y="230"/>
                    </a:lnTo>
                    <a:lnTo>
                      <a:pt x="399" y="235"/>
                    </a:lnTo>
                    <a:lnTo>
                      <a:pt x="399" y="233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162" name="CustomShape 21"/>
              <p:cNvSpPr/>
              <p:nvPr/>
            </p:nvSpPr>
            <p:spPr>
              <a:xfrm>
                <a:off x="3677760" y="4018680"/>
                <a:ext cx="137880" cy="160920"/>
              </a:xfrm>
              <a:custGeom>
                <a:avLst/>
                <a:gdLst/>
                <a:ahLst/>
                <a:rect l="l" t="t" r="r" b="b"/>
                <a:pathLst>
                  <a:path w="361" h="420">
                    <a:moveTo>
                      <a:pt x="196" y="0"/>
                    </a:moveTo>
                    <a:lnTo>
                      <a:pt x="30" y="0"/>
                    </a:lnTo>
                    <a:lnTo>
                      <a:pt x="24" y="1"/>
                    </a:lnTo>
                    <a:lnTo>
                      <a:pt x="19" y="2"/>
                    </a:lnTo>
                    <a:lnTo>
                      <a:pt x="13" y="5"/>
                    </a:lnTo>
                    <a:lnTo>
                      <a:pt x="9" y="8"/>
                    </a:lnTo>
                    <a:lnTo>
                      <a:pt x="5" y="12"/>
                    </a:lnTo>
                    <a:lnTo>
                      <a:pt x="3" y="18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3" y="41"/>
                    </a:lnTo>
                    <a:lnTo>
                      <a:pt x="5" y="47"/>
                    </a:lnTo>
                    <a:lnTo>
                      <a:pt x="9" y="51"/>
                    </a:lnTo>
                    <a:lnTo>
                      <a:pt x="13" y="54"/>
                    </a:lnTo>
                    <a:lnTo>
                      <a:pt x="19" y="57"/>
                    </a:lnTo>
                    <a:lnTo>
                      <a:pt x="24" y="59"/>
                    </a:lnTo>
                    <a:lnTo>
                      <a:pt x="30" y="60"/>
                    </a:lnTo>
                    <a:lnTo>
                      <a:pt x="196" y="60"/>
                    </a:lnTo>
                    <a:lnTo>
                      <a:pt x="205" y="61"/>
                    </a:lnTo>
                    <a:lnTo>
                      <a:pt x="215" y="62"/>
                    </a:lnTo>
                    <a:lnTo>
                      <a:pt x="225" y="65"/>
                    </a:lnTo>
                    <a:lnTo>
                      <a:pt x="234" y="69"/>
                    </a:lnTo>
                    <a:lnTo>
                      <a:pt x="243" y="75"/>
                    </a:lnTo>
                    <a:lnTo>
                      <a:pt x="252" y="81"/>
                    </a:lnTo>
                    <a:lnTo>
                      <a:pt x="260" y="89"/>
                    </a:lnTo>
                    <a:lnTo>
                      <a:pt x="268" y="97"/>
                    </a:lnTo>
                    <a:lnTo>
                      <a:pt x="275" y="106"/>
                    </a:lnTo>
                    <a:lnTo>
                      <a:pt x="282" y="114"/>
                    </a:lnTo>
                    <a:lnTo>
                      <a:pt x="287" y="125"/>
                    </a:lnTo>
                    <a:lnTo>
                      <a:pt x="291" y="135"/>
                    </a:lnTo>
                    <a:lnTo>
                      <a:pt x="296" y="145"/>
                    </a:lnTo>
                    <a:lnTo>
                      <a:pt x="298" y="156"/>
                    </a:lnTo>
                    <a:lnTo>
                      <a:pt x="300" y="168"/>
                    </a:lnTo>
                    <a:lnTo>
                      <a:pt x="301" y="179"/>
                    </a:lnTo>
                    <a:lnTo>
                      <a:pt x="301" y="255"/>
                    </a:lnTo>
                    <a:lnTo>
                      <a:pt x="300" y="265"/>
                    </a:lnTo>
                    <a:lnTo>
                      <a:pt x="299" y="275"/>
                    </a:lnTo>
                    <a:lnTo>
                      <a:pt x="296" y="286"/>
                    </a:lnTo>
                    <a:lnTo>
                      <a:pt x="292" y="295"/>
                    </a:lnTo>
                    <a:lnTo>
                      <a:pt x="287" y="304"/>
                    </a:lnTo>
                    <a:lnTo>
                      <a:pt x="282" y="313"/>
                    </a:lnTo>
                    <a:lnTo>
                      <a:pt x="276" y="321"/>
                    </a:lnTo>
                    <a:lnTo>
                      <a:pt x="269" y="329"/>
                    </a:lnTo>
                    <a:lnTo>
                      <a:pt x="261" y="335"/>
                    </a:lnTo>
                    <a:lnTo>
                      <a:pt x="254" y="342"/>
                    </a:lnTo>
                    <a:lnTo>
                      <a:pt x="244" y="347"/>
                    </a:lnTo>
                    <a:lnTo>
                      <a:pt x="236" y="351"/>
                    </a:lnTo>
                    <a:lnTo>
                      <a:pt x="226" y="356"/>
                    </a:lnTo>
                    <a:lnTo>
                      <a:pt x="216" y="358"/>
                    </a:lnTo>
                    <a:lnTo>
                      <a:pt x="205" y="360"/>
                    </a:lnTo>
                    <a:lnTo>
                      <a:pt x="196" y="360"/>
                    </a:lnTo>
                    <a:lnTo>
                      <a:pt x="30" y="360"/>
                    </a:lnTo>
                    <a:lnTo>
                      <a:pt x="24" y="361"/>
                    </a:lnTo>
                    <a:lnTo>
                      <a:pt x="19" y="362"/>
                    </a:lnTo>
                    <a:lnTo>
                      <a:pt x="13" y="365"/>
                    </a:lnTo>
                    <a:lnTo>
                      <a:pt x="9" y="368"/>
                    </a:lnTo>
                    <a:lnTo>
                      <a:pt x="5" y="374"/>
                    </a:lnTo>
                    <a:lnTo>
                      <a:pt x="3" y="378"/>
                    </a:lnTo>
                    <a:lnTo>
                      <a:pt x="1" y="384"/>
                    </a:lnTo>
                    <a:lnTo>
                      <a:pt x="0" y="390"/>
                    </a:lnTo>
                    <a:lnTo>
                      <a:pt x="1" y="396"/>
                    </a:lnTo>
                    <a:lnTo>
                      <a:pt x="3" y="402"/>
                    </a:lnTo>
                    <a:lnTo>
                      <a:pt x="5" y="407"/>
                    </a:lnTo>
                    <a:lnTo>
                      <a:pt x="9" y="411"/>
                    </a:lnTo>
                    <a:lnTo>
                      <a:pt x="13" y="416"/>
                    </a:lnTo>
                    <a:lnTo>
                      <a:pt x="19" y="418"/>
                    </a:lnTo>
                    <a:lnTo>
                      <a:pt x="24" y="420"/>
                    </a:lnTo>
                    <a:lnTo>
                      <a:pt x="30" y="420"/>
                    </a:lnTo>
                    <a:lnTo>
                      <a:pt x="196" y="420"/>
                    </a:lnTo>
                    <a:lnTo>
                      <a:pt x="212" y="419"/>
                    </a:lnTo>
                    <a:lnTo>
                      <a:pt x="228" y="417"/>
                    </a:lnTo>
                    <a:lnTo>
                      <a:pt x="244" y="412"/>
                    </a:lnTo>
                    <a:lnTo>
                      <a:pt x="259" y="407"/>
                    </a:lnTo>
                    <a:lnTo>
                      <a:pt x="273" y="400"/>
                    </a:lnTo>
                    <a:lnTo>
                      <a:pt x="287" y="392"/>
                    </a:lnTo>
                    <a:lnTo>
                      <a:pt x="300" y="382"/>
                    </a:lnTo>
                    <a:lnTo>
                      <a:pt x="312" y="372"/>
                    </a:lnTo>
                    <a:lnTo>
                      <a:pt x="322" y="360"/>
                    </a:lnTo>
                    <a:lnTo>
                      <a:pt x="332" y="347"/>
                    </a:lnTo>
                    <a:lnTo>
                      <a:pt x="341" y="333"/>
                    </a:lnTo>
                    <a:lnTo>
                      <a:pt x="347" y="319"/>
                    </a:lnTo>
                    <a:lnTo>
                      <a:pt x="353" y="303"/>
                    </a:lnTo>
                    <a:lnTo>
                      <a:pt x="357" y="288"/>
                    </a:lnTo>
                    <a:lnTo>
                      <a:pt x="360" y="272"/>
                    </a:lnTo>
                    <a:lnTo>
                      <a:pt x="361" y="255"/>
                    </a:lnTo>
                    <a:lnTo>
                      <a:pt x="361" y="179"/>
                    </a:lnTo>
                    <a:lnTo>
                      <a:pt x="360" y="163"/>
                    </a:lnTo>
                    <a:lnTo>
                      <a:pt x="358" y="146"/>
                    </a:lnTo>
                    <a:lnTo>
                      <a:pt x="353" y="130"/>
                    </a:lnTo>
                    <a:lnTo>
                      <a:pt x="348" y="115"/>
                    </a:lnTo>
                    <a:lnTo>
                      <a:pt x="342" y="99"/>
                    </a:lnTo>
                    <a:lnTo>
                      <a:pt x="333" y="85"/>
                    </a:lnTo>
                    <a:lnTo>
                      <a:pt x="323" y="70"/>
                    </a:lnTo>
                    <a:lnTo>
                      <a:pt x="314" y="57"/>
                    </a:lnTo>
                    <a:lnTo>
                      <a:pt x="302" y="45"/>
                    </a:lnTo>
                    <a:lnTo>
                      <a:pt x="289" y="34"/>
                    </a:lnTo>
                    <a:lnTo>
                      <a:pt x="275" y="24"/>
                    </a:lnTo>
                    <a:lnTo>
                      <a:pt x="261" y="16"/>
                    </a:lnTo>
                    <a:lnTo>
                      <a:pt x="246" y="9"/>
                    </a:lnTo>
                    <a:lnTo>
                      <a:pt x="229" y="4"/>
                    </a:lnTo>
                    <a:lnTo>
                      <a:pt x="213" y="1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63" name="CustomShape 22"/>
            <p:cNvSpPr/>
            <p:nvPr/>
          </p:nvSpPr>
          <p:spPr>
            <a:xfrm>
              <a:off x="3396600" y="4392360"/>
              <a:ext cx="1505520" cy="27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1800" spc="-1" strike="noStrike">
                  <a:solidFill>
                    <a:srgbClr val="000000"/>
                  </a:solidFill>
                  <a:latin typeface="Segoe UI"/>
                </a:rPr>
                <a:t>WEAKNESS </a:t>
              </a:r>
              <a:endParaRPr b="0" lang="en-CA" sz="1800" spc="-1" strike="noStrike">
                <a:latin typeface="Arial"/>
              </a:endParaRPr>
            </a:p>
          </p:txBody>
        </p:sp>
        <p:sp>
          <p:nvSpPr>
            <p:cNvPr id="164" name="CustomShape 23"/>
            <p:cNvSpPr/>
            <p:nvPr/>
          </p:nvSpPr>
          <p:spPr>
            <a:xfrm>
              <a:off x="3499560" y="4807800"/>
              <a:ext cx="2415600" cy="16412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 algn="just"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200" spc="-1" strike="noStrike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 Lorem Ipsum has been the industry's standard dummy since the 1500s.</a:t>
              </a:r>
              <a:endParaRPr b="0" lang="en-CA" sz="1200" spc="-1" strike="noStrike">
                <a:latin typeface="Arial"/>
              </a:endParaRPr>
            </a:p>
          </p:txBody>
        </p:sp>
        <p:sp>
          <p:nvSpPr>
            <p:cNvPr id="165" name="Line 24"/>
            <p:cNvSpPr/>
            <p:nvPr/>
          </p:nvSpPr>
          <p:spPr>
            <a:xfrm>
              <a:off x="3499200" y="4738320"/>
              <a:ext cx="392040" cy="0"/>
            </a:xfrm>
            <a:prstGeom prst="line">
              <a:avLst/>
            </a:prstGeom>
            <a:ln>
              <a:solidFill>
                <a:srgbClr val="45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66" name="Group 25"/>
          <p:cNvGrpSpPr/>
          <p:nvPr/>
        </p:nvGrpSpPr>
        <p:grpSpPr>
          <a:xfrm>
            <a:off x="6196680" y="3941640"/>
            <a:ext cx="2524320" cy="2507400"/>
            <a:chOff x="6196680" y="3941640"/>
            <a:chExt cx="2524320" cy="2507400"/>
          </a:xfrm>
        </p:grpSpPr>
        <p:sp>
          <p:nvSpPr>
            <p:cNvPr id="167" name="CustomShape 26"/>
            <p:cNvSpPr/>
            <p:nvPr/>
          </p:nvSpPr>
          <p:spPr>
            <a:xfrm>
              <a:off x="6282000" y="3941640"/>
              <a:ext cx="207720" cy="283680"/>
            </a:xfrm>
            <a:custGeom>
              <a:avLst/>
              <a:gdLst/>
              <a:ahLst/>
              <a:rect l="l" t="t" r="r" b="b"/>
              <a:pathLst>
                <a:path w="658" h="896">
                  <a:moveTo>
                    <a:pt x="554" y="717"/>
                  </a:moveTo>
                  <a:lnTo>
                    <a:pt x="440" y="717"/>
                  </a:lnTo>
                  <a:lnTo>
                    <a:pt x="340" y="617"/>
                  </a:lnTo>
                  <a:lnTo>
                    <a:pt x="337" y="615"/>
                  </a:lnTo>
                  <a:lnTo>
                    <a:pt x="335" y="614"/>
                  </a:lnTo>
                  <a:lnTo>
                    <a:pt x="332" y="613"/>
                  </a:lnTo>
                  <a:lnTo>
                    <a:pt x="329" y="613"/>
                  </a:lnTo>
                  <a:lnTo>
                    <a:pt x="327" y="613"/>
                  </a:lnTo>
                  <a:lnTo>
                    <a:pt x="323" y="614"/>
                  </a:lnTo>
                  <a:lnTo>
                    <a:pt x="321" y="615"/>
                  </a:lnTo>
                  <a:lnTo>
                    <a:pt x="318" y="617"/>
                  </a:lnTo>
                  <a:lnTo>
                    <a:pt x="219" y="717"/>
                  </a:lnTo>
                  <a:lnTo>
                    <a:pt x="105" y="717"/>
                  </a:lnTo>
                  <a:lnTo>
                    <a:pt x="105" y="687"/>
                  </a:lnTo>
                  <a:lnTo>
                    <a:pt x="105" y="676"/>
                  </a:lnTo>
                  <a:lnTo>
                    <a:pt x="106" y="664"/>
                  </a:lnTo>
                  <a:lnTo>
                    <a:pt x="107" y="652"/>
                  </a:lnTo>
                  <a:lnTo>
                    <a:pt x="109" y="642"/>
                  </a:lnTo>
                  <a:lnTo>
                    <a:pt x="112" y="630"/>
                  </a:lnTo>
                  <a:lnTo>
                    <a:pt x="115" y="619"/>
                  </a:lnTo>
                  <a:lnTo>
                    <a:pt x="118" y="610"/>
                  </a:lnTo>
                  <a:lnTo>
                    <a:pt x="122" y="599"/>
                  </a:lnTo>
                  <a:lnTo>
                    <a:pt x="132" y="580"/>
                  </a:lnTo>
                  <a:lnTo>
                    <a:pt x="143" y="562"/>
                  </a:lnTo>
                  <a:lnTo>
                    <a:pt x="156" y="543"/>
                  </a:lnTo>
                  <a:lnTo>
                    <a:pt x="169" y="528"/>
                  </a:lnTo>
                  <a:lnTo>
                    <a:pt x="185" y="513"/>
                  </a:lnTo>
                  <a:lnTo>
                    <a:pt x="203" y="501"/>
                  </a:lnTo>
                  <a:lnTo>
                    <a:pt x="222" y="490"/>
                  </a:lnTo>
                  <a:lnTo>
                    <a:pt x="241" y="480"/>
                  </a:lnTo>
                  <a:lnTo>
                    <a:pt x="252" y="476"/>
                  </a:lnTo>
                  <a:lnTo>
                    <a:pt x="261" y="473"/>
                  </a:lnTo>
                  <a:lnTo>
                    <a:pt x="272" y="470"/>
                  </a:lnTo>
                  <a:lnTo>
                    <a:pt x="284" y="467"/>
                  </a:lnTo>
                  <a:lnTo>
                    <a:pt x="295" y="465"/>
                  </a:lnTo>
                  <a:lnTo>
                    <a:pt x="306" y="464"/>
                  </a:lnTo>
                  <a:lnTo>
                    <a:pt x="317" y="463"/>
                  </a:lnTo>
                  <a:lnTo>
                    <a:pt x="329" y="463"/>
                  </a:lnTo>
                  <a:lnTo>
                    <a:pt x="341" y="463"/>
                  </a:lnTo>
                  <a:lnTo>
                    <a:pt x="352" y="464"/>
                  </a:lnTo>
                  <a:lnTo>
                    <a:pt x="364" y="465"/>
                  </a:lnTo>
                  <a:lnTo>
                    <a:pt x="376" y="467"/>
                  </a:lnTo>
                  <a:lnTo>
                    <a:pt x="387" y="470"/>
                  </a:lnTo>
                  <a:lnTo>
                    <a:pt x="397" y="473"/>
                  </a:lnTo>
                  <a:lnTo>
                    <a:pt x="408" y="476"/>
                  </a:lnTo>
                  <a:lnTo>
                    <a:pt x="418" y="480"/>
                  </a:lnTo>
                  <a:lnTo>
                    <a:pt x="428" y="485"/>
                  </a:lnTo>
                  <a:lnTo>
                    <a:pt x="438" y="489"/>
                  </a:lnTo>
                  <a:lnTo>
                    <a:pt x="447" y="494"/>
                  </a:lnTo>
                  <a:lnTo>
                    <a:pt x="456" y="501"/>
                  </a:lnTo>
                  <a:lnTo>
                    <a:pt x="473" y="513"/>
                  </a:lnTo>
                  <a:lnTo>
                    <a:pt x="489" y="527"/>
                  </a:lnTo>
                  <a:lnTo>
                    <a:pt x="503" y="543"/>
                  </a:lnTo>
                  <a:lnTo>
                    <a:pt x="516" y="560"/>
                  </a:lnTo>
                  <a:lnTo>
                    <a:pt x="527" y="579"/>
                  </a:lnTo>
                  <a:lnTo>
                    <a:pt x="536" y="599"/>
                  </a:lnTo>
                  <a:lnTo>
                    <a:pt x="540" y="609"/>
                  </a:lnTo>
                  <a:lnTo>
                    <a:pt x="544" y="619"/>
                  </a:lnTo>
                  <a:lnTo>
                    <a:pt x="546" y="630"/>
                  </a:lnTo>
                  <a:lnTo>
                    <a:pt x="549" y="641"/>
                  </a:lnTo>
                  <a:lnTo>
                    <a:pt x="551" y="652"/>
                  </a:lnTo>
                  <a:lnTo>
                    <a:pt x="552" y="664"/>
                  </a:lnTo>
                  <a:lnTo>
                    <a:pt x="554" y="675"/>
                  </a:lnTo>
                  <a:lnTo>
                    <a:pt x="554" y="687"/>
                  </a:lnTo>
                  <a:lnTo>
                    <a:pt x="554" y="717"/>
                  </a:lnTo>
                  <a:close/>
                  <a:moveTo>
                    <a:pt x="135" y="321"/>
                  </a:moveTo>
                  <a:lnTo>
                    <a:pt x="133" y="321"/>
                  </a:lnTo>
                  <a:lnTo>
                    <a:pt x="127" y="308"/>
                  </a:lnTo>
                  <a:lnTo>
                    <a:pt x="121" y="295"/>
                  </a:lnTo>
                  <a:lnTo>
                    <a:pt x="116" y="281"/>
                  </a:lnTo>
                  <a:lnTo>
                    <a:pt x="113" y="267"/>
                  </a:lnTo>
                  <a:lnTo>
                    <a:pt x="109" y="253"/>
                  </a:lnTo>
                  <a:lnTo>
                    <a:pt x="106" y="238"/>
                  </a:lnTo>
                  <a:lnTo>
                    <a:pt x="105" y="223"/>
                  </a:lnTo>
                  <a:lnTo>
                    <a:pt x="105" y="208"/>
                  </a:lnTo>
                  <a:lnTo>
                    <a:pt x="105" y="29"/>
                  </a:lnTo>
                  <a:lnTo>
                    <a:pt x="554" y="29"/>
                  </a:lnTo>
                  <a:lnTo>
                    <a:pt x="554" y="208"/>
                  </a:lnTo>
                  <a:lnTo>
                    <a:pt x="554" y="223"/>
                  </a:lnTo>
                  <a:lnTo>
                    <a:pt x="551" y="238"/>
                  </a:lnTo>
                  <a:lnTo>
                    <a:pt x="549" y="253"/>
                  </a:lnTo>
                  <a:lnTo>
                    <a:pt x="546" y="267"/>
                  </a:lnTo>
                  <a:lnTo>
                    <a:pt x="542" y="281"/>
                  </a:lnTo>
                  <a:lnTo>
                    <a:pt x="537" y="295"/>
                  </a:lnTo>
                  <a:lnTo>
                    <a:pt x="531" y="308"/>
                  </a:lnTo>
                  <a:lnTo>
                    <a:pt x="525" y="321"/>
                  </a:lnTo>
                  <a:lnTo>
                    <a:pt x="135" y="321"/>
                  </a:lnTo>
                  <a:close/>
                  <a:moveTo>
                    <a:pt x="643" y="866"/>
                  </a:moveTo>
                  <a:lnTo>
                    <a:pt x="584" y="866"/>
                  </a:lnTo>
                  <a:lnTo>
                    <a:pt x="584" y="732"/>
                  </a:lnTo>
                  <a:lnTo>
                    <a:pt x="584" y="687"/>
                  </a:lnTo>
                  <a:lnTo>
                    <a:pt x="582" y="666"/>
                  </a:lnTo>
                  <a:lnTo>
                    <a:pt x="580" y="646"/>
                  </a:lnTo>
                  <a:lnTo>
                    <a:pt x="576" y="626"/>
                  </a:lnTo>
                  <a:lnTo>
                    <a:pt x="571" y="606"/>
                  </a:lnTo>
                  <a:lnTo>
                    <a:pt x="564" y="588"/>
                  </a:lnTo>
                  <a:lnTo>
                    <a:pt x="557" y="570"/>
                  </a:lnTo>
                  <a:lnTo>
                    <a:pt x="547" y="554"/>
                  </a:lnTo>
                  <a:lnTo>
                    <a:pt x="537" y="538"/>
                  </a:lnTo>
                  <a:lnTo>
                    <a:pt x="526" y="523"/>
                  </a:lnTo>
                  <a:lnTo>
                    <a:pt x="513" y="509"/>
                  </a:lnTo>
                  <a:lnTo>
                    <a:pt x="499" y="496"/>
                  </a:lnTo>
                  <a:lnTo>
                    <a:pt x="485" y="483"/>
                  </a:lnTo>
                  <a:lnTo>
                    <a:pt x="469" y="473"/>
                  </a:lnTo>
                  <a:lnTo>
                    <a:pt x="453" y="463"/>
                  </a:lnTo>
                  <a:lnTo>
                    <a:pt x="435" y="455"/>
                  </a:lnTo>
                  <a:lnTo>
                    <a:pt x="417" y="448"/>
                  </a:lnTo>
                  <a:lnTo>
                    <a:pt x="436" y="441"/>
                  </a:lnTo>
                  <a:lnTo>
                    <a:pt x="455" y="431"/>
                  </a:lnTo>
                  <a:lnTo>
                    <a:pt x="472" y="420"/>
                  </a:lnTo>
                  <a:lnTo>
                    <a:pt x="489" y="409"/>
                  </a:lnTo>
                  <a:lnTo>
                    <a:pt x="504" y="395"/>
                  </a:lnTo>
                  <a:lnTo>
                    <a:pt x="519" y="381"/>
                  </a:lnTo>
                  <a:lnTo>
                    <a:pt x="532" y="365"/>
                  </a:lnTo>
                  <a:lnTo>
                    <a:pt x="544" y="348"/>
                  </a:lnTo>
                  <a:lnTo>
                    <a:pt x="554" y="333"/>
                  </a:lnTo>
                  <a:lnTo>
                    <a:pt x="561" y="317"/>
                  </a:lnTo>
                  <a:lnTo>
                    <a:pt x="567" y="299"/>
                  </a:lnTo>
                  <a:lnTo>
                    <a:pt x="573" y="282"/>
                  </a:lnTo>
                  <a:lnTo>
                    <a:pt x="578" y="264"/>
                  </a:lnTo>
                  <a:lnTo>
                    <a:pt x="580" y="246"/>
                  </a:lnTo>
                  <a:lnTo>
                    <a:pt x="582" y="228"/>
                  </a:lnTo>
                  <a:lnTo>
                    <a:pt x="584" y="208"/>
                  </a:lnTo>
                  <a:lnTo>
                    <a:pt x="584" y="29"/>
                  </a:lnTo>
                  <a:lnTo>
                    <a:pt x="643" y="29"/>
                  </a:lnTo>
                  <a:lnTo>
                    <a:pt x="647" y="29"/>
                  </a:lnTo>
                  <a:lnTo>
                    <a:pt x="649" y="28"/>
                  </a:lnTo>
                  <a:lnTo>
                    <a:pt x="652" y="27"/>
                  </a:lnTo>
                  <a:lnTo>
                    <a:pt x="654" y="26"/>
                  </a:lnTo>
                  <a:lnTo>
                    <a:pt x="655" y="23"/>
                  </a:lnTo>
                  <a:lnTo>
                    <a:pt x="657" y="20"/>
                  </a:lnTo>
                  <a:lnTo>
                    <a:pt x="658" y="17"/>
                  </a:lnTo>
                  <a:lnTo>
                    <a:pt x="658" y="14"/>
                  </a:lnTo>
                  <a:lnTo>
                    <a:pt x="658" y="12"/>
                  </a:lnTo>
                  <a:lnTo>
                    <a:pt x="657" y="8"/>
                  </a:lnTo>
                  <a:lnTo>
                    <a:pt x="655" y="6"/>
                  </a:lnTo>
                  <a:lnTo>
                    <a:pt x="654" y="4"/>
                  </a:lnTo>
                  <a:lnTo>
                    <a:pt x="652" y="2"/>
                  </a:lnTo>
                  <a:lnTo>
                    <a:pt x="649" y="1"/>
                  </a:lnTo>
                  <a:lnTo>
                    <a:pt x="647" y="0"/>
                  </a:lnTo>
                  <a:lnTo>
                    <a:pt x="643" y="0"/>
                  </a:lnTo>
                  <a:lnTo>
                    <a:pt x="569" y="0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5" y="26"/>
                  </a:lnTo>
                  <a:lnTo>
                    <a:pt x="7" y="27"/>
                  </a:lnTo>
                  <a:lnTo>
                    <a:pt x="9" y="28"/>
                  </a:lnTo>
                  <a:lnTo>
                    <a:pt x="12" y="29"/>
                  </a:lnTo>
                  <a:lnTo>
                    <a:pt x="15" y="29"/>
                  </a:lnTo>
                  <a:lnTo>
                    <a:pt x="75" y="29"/>
                  </a:lnTo>
                  <a:lnTo>
                    <a:pt x="75" y="208"/>
                  </a:lnTo>
                  <a:lnTo>
                    <a:pt x="75" y="227"/>
                  </a:lnTo>
                  <a:lnTo>
                    <a:pt x="77" y="245"/>
                  </a:lnTo>
                  <a:lnTo>
                    <a:pt x="81" y="263"/>
                  </a:lnTo>
                  <a:lnTo>
                    <a:pt x="85" y="280"/>
                  </a:lnTo>
                  <a:lnTo>
                    <a:pt x="89" y="296"/>
                  </a:lnTo>
                  <a:lnTo>
                    <a:pt x="96" y="312"/>
                  </a:lnTo>
                  <a:lnTo>
                    <a:pt x="103" y="328"/>
                  </a:lnTo>
                  <a:lnTo>
                    <a:pt x="112" y="343"/>
                  </a:lnTo>
                  <a:lnTo>
                    <a:pt x="124" y="361"/>
                  </a:lnTo>
                  <a:lnTo>
                    <a:pt x="137" y="378"/>
                  </a:lnTo>
                  <a:lnTo>
                    <a:pt x="152" y="394"/>
                  </a:lnTo>
                  <a:lnTo>
                    <a:pt x="168" y="407"/>
                  </a:lnTo>
                  <a:lnTo>
                    <a:pt x="185" y="420"/>
                  </a:lnTo>
                  <a:lnTo>
                    <a:pt x="204" y="431"/>
                  </a:lnTo>
                  <a:lnTo>
                    <a:pt x="222" y="441"/>
                  </a:lnTo>
                  <a:lnTo>
                    <a:pt x="242" y="448"/>
                  </a:lnTo>
                  <a:lnTo>
                    <a:pt x="224" y="456"/>
                  </a:lnTo>
                  <a:lnTo>
                    <a:pt x="207" y="464"/>
                  </a:lnTo>
                  <a:lnTo>
                    <a:pt x="190" y="474"/>
                  </a:lnTo>
                  <a:lnTo>
                    <a:pt x="175" y="485"/>
                  </a:lnTo>
                  <a:lnTo>
                    <a:pt x="160" y="497"/>
                  </a:lnTo>
                  <a:lnTo>
                    <a:pt x="146" y="510"/>
                  </a:lnTo>
                  <a:lnTo>
                    <a:pt x="133" y="524"/>
                  </a:lnTo>
                  <a:lnTo>
                    <a:pt x="121" y="539"/>
                  </a:lnTo>
                  <a:lnTo>
                    <a:pt x="112" y="555"/>
                  </a:lnTo>
                  <a:lnTo>
                    <a:pt x="102" y="572"/>
                  </a:lnTo>
                  <a:lnTo>
                    <a:pt x="93" y="589"/>
                  </a:lnTo>
                  <a:lnTo>
                    <a:pt x="87" y="609"/>
                  </a:lnTo>
                  <a:lnTo>
                    <a:pt x="82" y="627"/>
                  </a:lnTo>
                  <a:lnTo>
                    <a:pt x="78" y="647"/>
                  </a:lnTo>
                  <a:lnTo>
                    <a:pt x="76" y="666"/>
                  </a:lnTo>
                  <a:lnTo>
                    <a:pt x="75" y="687"/>
                  </a:lnTo>
                  <a:lnTo>
                    <a:pt x="75" y="732"/>
                  </a:lnTo>
                  <a:lnTo>
                    <a:pt x="75" y="866"/>
                  </a:lnTo>
                  <a:lnTo>
                    <a:pt x="15" y="866"/>
                  </a:lnTo>
                  <a:lnTo>
                    <a:pt x="12" y="866"/>
                  </a:lnTo>
                  <a:lnTo>
                    <a:pt x="9" y="868"/>
                  </a:lnTo>
                  <a:lnTo>
                    <a:pt x="7" y="870"/>
                  </a:lnTo>
                  <a:lnTo>
                    <a:pt x="5" y="872"/>
                  </a:lnTo>
                  <a:lnTo>
                    <a:pt x="2" y="874"/>
                  </a:lnTo>
                  <a:lnTo>
                    <a:pt x="1" y="876"/>
                  </a:lnTo>
                  <a:lnTo>
                    <a:pt x="0" y="879"/>
                  </a:lnTo>
                  <a:lnTo>
                    <a:pt x="0" y="881"/>
                  </a:lnTo>
                  <a:lnTo>
                    <a:pt x="0" y="885"/>
                  </a:lnTo>
                  <a:lnTo>
                    <a:pt x="1" y="888"/>
                  </a:lnTo>
                  <a:lnTo>
                    <a:pt x="2" y="890"/>
                  </a:lnTo>
                  <a:lnTo>
                    <a:pt x="5" y="892"/>
                  </a:lnTo>
                  <a:lnTo>
                    <a:pt x="7" y="894"/>
                  </a:lnTo>
                  <a:lnTo>
                    <a:pt x="9" y="895"/>
                  </a:lnTo>
                  <a:lnTo>
                    <a:pt x="12" y="896"/>
                  </a:lnTo>
                  <a:lnTo>
                    <a:pt x="15" y="896"/>
                  </a:lnTo>
                  <a:lnTo>
                    <a:pt x="90" y="896"/>
                  </a:lnTo>
                  <a:lnTo>
                    <a:pt x="569" y="896"/>
                  </a:lnTo>
                  <a:lnTo>
                    <a:pt x="643" y="896"/>
                  </a:lnTo>
                  <a:lnTo>
                    <a:pt x="647" y="896"/>
                  </a:lnTo>
                  <a:lnTo>
                    <a:pt x="649" y="895"/>
                  </a:lnTo>
                  <a:lnTo>
                    <a:pt x="652" y="894"/>
                  </a:lnTo>
                  <a:lnTo>
                    <a:pt x="654" y="892"/>
                  </a:lnTo>
                  <a:lnTo>
                    <a:pt x="655" y="890"/>
                  </a:lnTo>
                  <a:lnTo>
                    <a:pt x="657" y="888"/>
                  </a:lnTo>
                  <a:lnTo>
                    <a:pt x="658" y="885"/>
                  </a:lnTo>
                  <a:lnTo>
                    <a:pt x="658" y="881"/>
                  </a:lnTo>
                  <a:lnTo>
                    <a:pt x="658" y="879"/>
                  </a:lnTo>
                  <a:lnTo>
                    <a:pt x="657" y="876"/>
                  </a:lnTo>
                  <a:lnTo>
                    <a:pt x="655" y="874"/>
                  </a:lnTo>
                  <a:lnTo>
                    <a:pt x="654" y="872"/>
                  </a:lnTo>
                  <a:lnTo>
                    <a:pt x="652" y="870"/>
                  </a:lnTo>
                  <a:lnTo>
                    <a:pt x="649" y="868"/>
                  </a:lnTo>
                  <a:lnTo>
                    <a:pt x="647" y="866"/>
                  </a:lnTo>
                  <a:lnTo>
                    <a:pt x="643" y="866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8" name="CustomShape 27"/>
            <p:cNvSpPr/>
            <p:nvPr/>
          </p:nvSpPr>
          <p:spPr>
            <a:xfrm>
              <a:off x="6196680" y="4392360"/>
              <a:ext cx="1831320" cy="27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1800" spc="-1" strike="noStrike">
                  <a:solidFill>
                    <a:srgbClr val="000000"/>
                  </a:solidFill>
                  <a:latin typeface="Segoe UI"/>
                </a:rPr>
                <a:t>OPPORTUNITY</a:t>
              </a:r>
              <a:endParaRPr b="0" lang="en-CA" sz="1800" spc="-1" strike="noStrike">
                <a:latin typeface="Arial"/>
              </a:endParaRPr>
            </a:p>
          </p:txBody>
        </p:sp>
        <p:sp>
          <p:nvSpPr>
            <p:cNvPr id="169" name="CustomShape 28"/>
            <p:cNvSpPr/>
            <p:nvPr/>
          </p:nvSpPr>
          <p:spPr>
            <a:xfrm>
              <a:off x="6305400" y="4807800"/>
              <a:ext cx="2415600" cy="16412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 algn="just"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200" spc="-1" strike="noStrike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 Lorem Ipsum has been the industry's standard dummy since the 1500s.</a:t>
              </a:r>
              <a:endParaRPr b="0" lang="en-CA" sz="1200" spc="-1" strike="noStrike">
                <a:latin typeface="Arial"/>
              </a:endParaRPr>
            </a:p>
          </p:txBody>
        </p:sp>
        <p:sp>
          <p:nvSpPr>
            <p:cNvPr id="170" name="Line 29"/>
            <p:cNvSpPr/>
            <p:nvPr/>
          </p:nvSpPr>
          <p:spPr>
            <a:xfrm>
              <a:off x="6305400" y="4738320"/>
              <a:ext cx="392040" cy="0"/>
            </a:xfrm>
            <a:prstGeom prst="line">
              <a:avLst/>
            </a:prstGeom>
            <a:ln>
              <a:solidFill>
                <a:srgbClr val="45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71" name="Group 30"/>
          <p:cNvGrpSpPr/>
          <p:nvPr/>
        </p:nvGrpSpPr>
        <p:grpSpPr>
          <a:xfrm>
            <a:off x="9025920" y="3967920"/>
            <a:ext cx="2477880" cy="2481120"/>
            <a:chOff x="9025920" y="3967920"/>
            <a:chExt cx="2477880" cy="2481120"/>
          </a:xfrm>
        </p:grpSpPr>
        <p:sp>
          <p:nvSpPr>
            <p:cNvPr id="172" name="CustomShape 31"/>
            <p:cNvSpPr/>
            <p:nvPr/>
          </p:nvSpPr>
          <p:spPr>
            <a:xfrm>
              <a:off x="9120600" y="3967920"/>
              <a:ext cx="142560" cy="285480"/>
            </a:xfrm>
            <a:custGeom>
              <a:avLst/>
              <a:gdLst/>
              <a:ahLst/>
              <a:rect l="l" t="t" r="r" b="b"/>
              <a:pathLst>
                <a:path w="450" h="901">
                  <a:moveTo>
                    <a:pt x="435" y="300"/>
                  </a:moveTo>
                  <a:lnTo>
                    <a:pt x="268" y="300"/>
                  </a:lnTo>
                  <a:lnTo>
                    <a:pt x="448" y="22"/>
                  </a:lnTo>
                  <a:lnTo>
                    <a:pt x="449" y="19"/>
                  </a:lnTo>
                  <a:lnTo>
                    <a:pt x="450" y="15"/>
                  </a:lnTo>
                  <a:lnTo>
                    <a:pt x="449" y="11"/>
                  </a:lnTo>
                  <a:lnTo>
                    <a:pt x="448" y="7"/>
                  </a:lnTo>
                  <a:lnTo>
                    <a:pt x="446" y="4"/>
                  </a:lnTo>
                  <a:lnTo>
                    <a:pt x="443" y="2"/>
                  </a:lnTo>
                  <a:lnTo>
                    <a:pt x="439" y="0"/>
                  </a:lnTo>
                  <a:lnTo>
                    <a:pt x="435" y="0"/>
                  </a:lnTo>
                  <a:lnTo>
                    <a:pt x="120" y="0"/>
                  </a:lnTo>
                  <a:lnTo>
                    <a:pt x="115" y="0"/>
                  </a:lnTo>
                  <a:lnTo>
                    <a:pt x="110" y="3"/>
                  </a:lnTo>
                  <a:lnTo>
                    <a:pt x="107" y="6"/>
                  </a:lnTo>
                  <a:lnTo>
                    <a:pt x="105" y="11"/>
                  </a:lnTo>
                  <a:lnTo>
                    <a:pt x="0" y="462"/>
                  </a:lnTo>
                  <a:lnTo>
                    <a:pt x="0" y="465"/>
                  </a:lnTo>
                  <a:lnTo>
                    <a:pt x="0" y="469"/>
                  </a:lnTo>
                  <a:lnTo>
                    <a:pt x="1" y="472"/>
                  </a:lnTo>
                  <a:lnTo>
                    <a:pt x="3" y="475"/>
                  </a:lnTo>
                  <a:lnTo>
                    <a:pt x="5" y="477"/>
                  </a:lnTo>
                  <a:lnTo>
                    <a:pt x="7" y="479"/>
                  </a:lnTo>
                  <a:lnTo>
                    <a:pt x="10" y="480"/>
                  </a:lnTo>
                  <a:lnTo>
                    <a:pt x="15" y="480"/>
                  </a:lnTo>
                  <a:lnTo>
                    <a:pt x="145" y="480"/>
                  </a:lnTo>
                  <a:lnTo>
                    <a:pt x="30" y="881"/>
                  </a:lnTo>
                  <a:lnTo>
                    <a:pt x="30" y="887"/>
                  </a:lnTo>
                  <a:lnTo>
                    <a:pt x="31" y="892"/>
                  </a:lnTo>
                  <a:lnTo>
                    <a:pt x="34" y="896"/>
                  </a:lnTo>
                  <a:lnTo>
                    <a:pt x="38" y="900"/>
                  </a:lnTo>
                  <a:lnTo>
                    <a:pt x="42" y="901"/>
                  </a:lnTo>
                  <a:lnTo>
                    <a:pt x="45" y="901"/>
                  </a:lnTo>
                  <a:lnTo>
                    <a:pt x="48" y="901"/>
                  </a:lnTo>
                  <a:lnTo>
                    <a:pt x="51" y="900"/>
                  </a:lnTo>
                  <a:lnTo>
                    <a:pt x="54" y="897"/>
                  </a:lnTo>
                  <a:lnTo>
                    <a:pt x="57" y="894"/>
                  </a:lnTo>
                  <a:lnTo>
                    <a:pt x="447" y="324"/>
                  </a:lnTo>
                  <a:lnTo>
                    <a:pt x="449" y="319"/>
                  </a:lnTo>
                  <a:lnTo>
                    <a:pt x="450" y="316"/>
                  </a:lnTo>
                  <a:lnTo>
                    <a:pt x="450" y="312"/>
                  </a:lnTo>
                  <a:lnTo>
                    <a:pt x="448" y="308"/>
                  </a:lnTo>
                  <a:lnTo>
                    <a:pt x="446" y="304"/>
                  </a:lnTo>
                  <a:lnTo>
                    <a:pt x="443" y="302"/>
                  </a:lnTo>
                  <a:lnTo>
                    <a:pt x="439" y="300"/>
                  </a:lnTo>
                  <a:lnTo>
                    <a:pt x="435" y="300"/>
                  </a:lnTo>
                  <a:lnTo>
                    <a:pt x="435" y="30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3" name="CustomShape 32"/>
            <p:cNvSpPr/>
            <p:nvPr/>
          </p:nvSpPr>
          <p:spPr>
            <a:xfrm>
              <a:off x="9025920" y="4392360"/>
              <a:ext cx="993240" cy="27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1800" spc="-1" strike="noStrike">
                  <a:solidFill>
                    <a:srgbClr val="000000"/>
                  </a:solidFill>
                  <a:latin typeface="Segoe UI"/>
                </a:rPr>
                <a:t>THREAT</a:t>
              </a:r>
              <a:endParaRPr b="0" lang="en-CA" sz="1800" spc="-1" strike="noStrike">
                <a:latin typeface="Arial"/>
              </a:endParaRPr>
            </a:p>
          </p:txBody>
        </p:sp>
        <p:sp>
          <p:nvSpPr>
            <p:cNvPr id="174" name="CustomShape 33"/>
            <p:cNvSpPr/>
            <p:nvPr/>
          </p:nvSpPr>
          <p:spPr>
            <a:xfrm>
              <a:off x="9088200" y="4807800"/>
              <a:ext cx="2415600" cy="16412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 algn="just"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200" spc="-1" strike="noStrike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 Lorem Ipsum has been the industry's standard dummy since the 1500s.</a:t>
              </a:r>
              <a:endParaRPr b="0" lang="en-CA" sz="1200" spc="-1" strike="noStrike">
                <a:latin typeface="Arial"/>
              </a:endParaRPr>
            </a:p>
          </p:txBody>
        </p:sp>
        <p:sp>
          <p:nvSpPr>
            <p:cNvPr id="175" name="Line 34"/>
            <p:cNvSpPr/>
            <p:nvPr/>
          </p:nvSpPr>
          <p:spPr>
            <a:xfrm>
              <a:off x="9088200" y="4738320"/>
              <a:ext cx="392040" cy="0"/>
            </a:xfrm>
            <a:prstGeom prst="line">
              <a:avLst/>
            </a:prstGeom>
            <a:ln>
              <a:solidFill>
                <a:srgbClr val="45c2c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559080" y="3593160"/>
            <a:ext cx="11073240" cy="3264480"/>
          </a:xfrm>
          <a:custGeom>
            <a:avLst/>
            <a:gdLst/>
            <a:ahLst/>
            <a:rect l="l" t="t" r="r" b="b"/>
            <a:pathLst>
              <a:path w="11073726" h="3264731">
                <a:moveTo>
                  <a:pt x="1124063" y="0"/>
                </a:moveTo>
                <a:cubicBezTo>
                  <a:pt x="1597533" y="0"/>
                  <a:pt x="2002877" y="293492"/>
                  <a:pt x="2166377" y="709841"/>
                </a:cubicBezTo>
                <a:cubicBezTo>
                  <a:pt x="2227689" y="842936"/>
                  <a:pt x="2227689" y="842936"/>
                  <a:pt x="2227689" y="842936"/>
                </a:cubicBezTo>
                <a:cubicBezTo>
                  <a:pt x="2265158" y="924841"/>
                  <a:pt x="2380970" y="924841"/>
                  <a:pt x="2418439" y="842936"/>
                </a:cubicBezTo>
                <a:cubicBezTo>
                  <a:pt x="2466127" y="737143"/>
                  <a:pt x="2466127" y="737143"/>
                  <a:pt x="2466127" y="737143"/>
                </a:cubicBezTo>
                <a:cubicBezTo>
                  <a:pt x="2466127" y="737143"/>
                  <a:pt x="2469533" y="733730"/>
                  <a:pt x="2469533" y="730317"/>
                </a:cubicBezTo>
                <a:cubicBezTo>
                  <a:pt x="2626221" y="303730"/>
                  <a:pt x="3038377" y="0"/>
                  <a:pt x="3522065" y="0"/>
                </a:cubicBezTo>
                <a:cubicBezTo>
                  <a:pt x="3995534" y="0"/>
                  <a:pt x="4400878" y="293492"/>
                  <a:pt x="4564378" y="709841"/>
                </a:cubicBezTo>
                <a:cubicBezTo>
                  <a:pt x="4567784" y="713254"/>
                  <a:pt x="4567784" y="713254"/>
                  <a:pt x="4567784" y="716667"/>
                </a:cubicBezTo>
                <a:cubicBezTo>
                  <a:pt x="4652941" y="880476"/>
                  <a:pt x="4652941" y="880476"/>
                  <a:pt x="4652941" y="880476"/>
                </a:cubicBezTo>
                <a:cubicBezTo>
                  <a:pt x="4693816" y="955556"/>
                  <a:pt x="4802816" y="955556"/>
                  <a:pt x="4840285" y="880476"/>
                </a:cubicBezTo>
                <a:cubicBezTo>
                  <a:pt x="4860722" y="842936"/>
                  <a:pt x="4860722" y="842936"/>
                  <a:pt x="4860722" y="842936"/>
                </a:cubicBezTo>
                <a:cubicBezTo>
                  <a:pt x="4925441" y="713254"/>
                  <a:pt x="4925441" y="713254"/>
                  <a:pt x="4925441" y="713254"/>
                </a:cubicBezTo>
                <a:cubicBezTo>
                  <a:pt x="4928847" y="713254"/>
                  <a:pt x="4928847" y="709841"/>
                  <a:pt x="4932253" y="706428"/>
                </a:cubicBezTo>
                <a:cubicBezTo>
                  <a:pt x="5061691" y="511905"/>
                  <a:pt x="5286504" y="382222"/>
                  <a:pt x="5535160" y="382222"/>
                </a:cubicBezTo>
                <a:cubicBezTo>
                  <a:pt x="5851942" y="382222"/>
                  <a:pt x="6121036" y="583571"/>
                  <a:pt x="6223223" y="866825"/>
                </a:cubicBezTo>
                <a:cubicBezTo>
                  <a:pt x="6223223" y="870238"/>
                  <a:pt x="6226629" y="877063"/>
                  <a:pt x="6226629" y="880476"/>
                </a:cubicBezTo>
                <a:cubicBezTo>
                  <a:pt x="6267504" y="955556"/>
                  <a:pt x="6376504" y="955556"/>
                  <a:pt x="6413973" y="880476"/>
                </a:cubicBezTo>
                <a:cubicBezTo>
                  <a:pt x="6505942" y="706428"/>
                  <a:pt x="6505942" y="706428"/>
                  <a:pt x="6505942" y="706428"/>
                </a:cubicBezTo>
                <a:cubicBezTo>
                  <a:pt x="6505942" y="713254"/>
                  <a:pt x="6505942" y="713254"/>
                  <a:pt x="6505942" y="713254"/>
                </a:cubicBezTo>
                <a:cubicBezTo>
                  <a:pt x="6669442" y="293492"/>
                  <a:pt x="7074786" y="0"/>
                  <a:pt x="7551661" y="0"/>
                </a:cubicBezTo>
                <a:cubicBezTo>
                  <a:pt x="8038755" y="0"/>
                  <a:pt x="8454318" y="310555"/>
                  <a:pt x="8607599" y="743968"/>
                </a:cubicBezTo>
                <a:cubicBezTo>
                  <a:pt x="8607599" y="743968"/>
                  <a:pt x="8611006" y="747381"/>
                  <a:pt x="8611006" y="750794"/>
                </a:cubicBezTo>
                <a:cubicBezTo>
                  <a:pt x="8651881" y="842936"/>
                  <a:pt x="8651881" y="842936"/>
                  <a:pt x="8651881" y="842936"/>
                </a:cubicBezTo>
                <a:cubicBezTo>
                  <a:pt x="8689349" y="924841"/>
                  <a:pt x="8808568" y="924841"/>
                  <a:pt x="8846037" y="842936"/>
                </a:cubicBezTo>
                <a:cubicBezTo>
                  <a:pt x="8907350" y="706428"/>
                  <a:pt x="8907350" y="706428"/>
                  <a:pt x="8907350" y="706428"/>
                </a:cubicBezTo>
                <a:cubicBezTo>
                  <a:pt x="9070850" y="293492"/>
                  <a:pt x="9476194" y="0"/>
                  <a:pt x="9949663" y="0"/>
                </a:cubicBezTo>
                <a:cubicBezTo>
                  <a:pt x="10492109" y="0"/>
                  <a:pt x="10945885" y="384089"/>
                  <a:pt x="11050854" y="896207"/>
                </a:cubicBezTo>
                <a:lnTo>
                  <a:pt x="11065115" y="1037484"/>
                </a:lnTo>
                <a:lnTo>
                  <a:pt x="11073726" y="1037484"/>
                </a:lnTo>
                <a:lnTo>
                  <a:pt x="11073726" y="1122778"/>
                </a:lnTo>
                <a:lnTo>
                  <a:pt x="11073726" y="3264731"/>
                </a:lnTo>
                <a:lnTo>
                  <a:pt x="0" y="3264731"/>
                </a:lnTo>
                <a:lnTo>
                  <a:pt x="0" y="1122778"/>
                </a:lnTo>
                <a:lnTo>
                  <a:pt x="0" y="1037484"/>
                </a:lnTo>
                <a:lnTo>
                  <a:pt x="8611" y="1037484"/>
                </a:lnTo>
                <a:lnTo>
                  <a:pt x="22873" y="896207"/>
                </a:lnTo>
                <a:cubicBezTo>
                  <a:pt x="127841" y="384089"/>
                  <a:pt x="581618" y="0"/>
                  <a:pt x="1124063" y="0"/>
                </a:cubicBezTo>
                <a:close/>
              </a:path>
            </a:pathLst>
          </a:custGeom>
          <a:gradFill rotWithShape="0">
            <a:gsLst>
              <a:gs pos="0">
                <a:srgbClr val="ffffff">
                  <a:alpha val="0"/>
                </a:srgbClr>
              </a:gs>
              <a:gs pos="100000">
                <a:srgbClr val="d9d9d9">
                  <a:alpha val="0"/>
                </a:srgbClr>
              </a:gs>
            </a:gsLst>
            <a:lin ang="162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177" name="Group 2"/>
          <p:cNvGrpSpPr/>
          <p:nvPr/>
        </p:nvGrpSpPr>
        <p:grpSpPr>
          <a:xfrm>
            <a:off x="828000" y="1256040"/>
            <a:ext cx="10535400" cy="4577400"/>
            <a:chOff x="828000" y="1256040"/>
            <a:chExt cx="10535400" cy="4577400"/>
          </a:xfrm>
        </p:grpSpPr>
        <p:grpSp>
          <p:nvGrpSpPr>
            <p:cNvPr id="178" name="Group 3"/>
            <p:cNvGrpSpPr/>
            <p:nvPr/>
          </p:nvGrpSpPr>
          <p:grpSpPr>
            <a:xfrm>
              <a:off x="926640" y="4483440"/>
              <a:ext cx="1575000" cy="1350000"/>
              <a:chOff x="926640" y="4483440"/>
              <a:chExt cx="1575000" cy="1350000"/>
            </a:xfrm>
          </p:grpSpPr>
          <p:sp>
            <p:nvSpPr>
              <p:cNvPr id="179" name="CustomShape 4"/>
              <p:cNvSpPr/>
              <p:nvPr/>
            </p:nvSpPr>
            <p:spPr>
              <a:xfrm>
                <a:off x="926640" y="4874760"/>
                <a:ext cx="1575000" cy="958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>
                <a:spAutoFit/>
              </a:bodyPr>
              <a:p>
                <a:pPr algn="ctr">
                  <a:lnSpc>
                    <a:spcPct val="150000"/>
                  </a:lnSpc>
                  <a:spcBef>
                    <a:spcPts val="601"/>
                  </a:spcBef>
                </a:pPr>
                <a:r>
                  <a:rPr b="0" lang="en-CA" sz="1050" spc="-1" strike="noStrike">
                    <a:solidFill>
                      <a:srgbClr val="000000"/>
                    </a:solidFill>
                    <a:latin typeface="Segoe UI Light"/>
                  </a:rPr>
                  <a:t>Lorem Ipsum is simply dummy text of the printing and typesetting industry.</a:t>
                </a:r>
                <a:endParaRPr b="0" lang="en-CA" sz="1050" spc="-1" strike="noStrike">
                  <a:latin typeface="Arial"/>
                </a:endParaRPr>
              </a:p>
            </p:txBody>
          </p:sp>
          <p:sp>
            <p:nvSpPr>
              <p:cNvPr id="180" name="CustomShape 5"/>
              <p:cNvSpPr/>
              <p:nvPr/>
            </p:nvSpPr>
            <p:spPr>
              <a:xfrm>
                <a:off x="1104480" y="4483440"/>
                <a:ext cx="1218960" cy="2437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1600" spc="-1" strike="noStrike">
                    <a:solidFill>
                      <a:srgbClr val="000000"/>
                    </a:solidFill>
                    <a:latin typeface="Segoe UI"/>
                  </a:rPr>
                  <a:t>STRENGTH</a:t>
                </a:r>
                <a:endParaRPr b="0" lang="en-CA" sz="1600" spc="-1" strike="noStrike">
                  <a:latin typeface="Arial"/>
                </a:endParaRPr>
              </a:p>
            </p:txBody>
          </p:sp>
        </p:grpSp>
        <p:grpSp>
          <p:nvGrpSpPr>
            <p:cNvPr id="181" name="Group 6"/>
            <p:cNvGrpSpPr/>
            <p:nvPr/>
          </p:nvGrpSpPr>
          <p:grpSpPr>
            <a:xfrm>
              <a:off x="3283920" y="4483440"/>
              <a:ext cx="1575000" cy="1350000"/>
              <a:chOff x="3283920" y="4483440"/>
              <a:chExt cx="1575000" cy="1350000"/>
            </a:xfrm>
          </p:grpSpPr>
          <p:sp>
            <p:nvSpPr>
              <p:cNvPr id="182" name="CustomShape 7"/>
              <p:cNvSpPr/>
              <p:nvPr/>
            </p:nvSpPr>
            <p:spPr>
              <a:xfrm>
                <a:off x="3283920" y="4874760"/>
                <a:ext cx="1575000" cy="958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>
                <a:spAutoFit/>
              </a:bodyPr>
              <a:p>
                <a:pPr algn="ctr">
                  <a:lnSpc>
                    <a:spcPct val="150000"/>
                  </a:lnSpc>
                  <a:spcBef>
                    <a:spcPts val="601"/>
                  </a:spcBef>
                </a:pPr>
                <a:r>
                  <a:rPr b="0" lang="en-CA" sz="1050" spc="-1" strike="noStrike">
                    <a:solidFill>
                      <a:srgbClr val="000000"/>
                    </a:solidFill>
                    <a:latin typeface="Segoe UI Light"/>
                  </a:rPr>
                  <a:t>Lorem Ipsum is simply dummy text of the printing and typesetting industry.</a:t>
                </a:r>
                <a:endParaRPr b="0" lang="en-CA" sz="1050" spc="-1" strike="noStrike">
                  <a:latin typeface="Arial"/>
                </a:endParaRPr>
              </a:p>
            </p:txBody>
          </p:sp>
          <p:sp>
            <p:nvSpPr>
              <p:cNvPr id="183" name="CustomShape 8"/>
              <p:cNvSpPr/>
              <p:nvPr/>
            </p:nvSpPr>
            <p:spPr>
              <a:xfrm>
                <a:off x="3402360" y="4483440"/>
                <a:ext cx="1337760" cy="2437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1600" spc="-1" strike="noStrike">
                    <a:solidFill>
                      <a:srgbClr val="000000"/>
                    </a:solidFill>
                    <a:latin typeface="Segoe UI"/>
                  </a:rPr>
                  <a:t>WEAKNESS </a:t>
                </a:r>
                <a:endParaRPr b="0" lang="en-CA" sz="1600" spc="-1" strike="noStrike">
                  <a:latin typeface="Arial"/>
                </a:endParaRPr>
              </a:p>
            </p:txBody>
          </p:sp>
        </p:grpSp>
        <p:grpSp>
          <p:nvGrpSpPr>
            <p:cNvPr id="184" name="Group 9"/>
            <p:cNvGrpSpPr/>
            <p:nvPr/>
          </p:nvGrpSpPr>
          <p:grpSpPr>
            <a:xfrm>
              <a:off x="7311600" y="4483440"/>
              <a:ext cx="1618200" cy="1350000"/>
              <a:chOff x="7311600" y="4483440"/>
              <a:chExt cx="1618200" cy="1350000"/>
            </a:xfrm>
          </p:grpSpPr>
          <p:sp>
            <p:nvSpPr>
              <p:cNvPr id="185" name="CustomShape 10"/>
              <p:cNvSpPr/>
              <p:nvPr/>
            </p:nvSpPr>
            <p:spPr>
              <a:xfrm>
                <a:off x="7332840" y="4874760"/>
                <a:ext cx="1575000" cy="958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>
                <a:spAutoFit/>
              </a:bodyPr>
              <a:p>
                <a:pPr algn="ctr">
                  <a:lnSpc>
                    <a:spcPct val="150000"/>
                  </a:lnSpc>
                  <a:spcBef>
                    <a:spcPts val="601"/>
                  </a:spcBef>
                </a:pPr>
                <a:r>
                  <a:rPr b="0" lang="en-CA" sz="1050" spc="-1" strike="noStrike">
                    <a:solidFill>
                      <a:srgbClr val="000000"/>
                    </a:solidFill>
                    <a:latin typeface="Segoe UI Light"/>
                  </a:rPr>
                  <a:t>Lorem Ipsum is simply dummy text of the printing and typesetting industry.</a:t>
                </a:r>
                <a:endParaRPr b="0" lang="en-CA" sz="1050" spc="-1" strike="noStrike">
                  <a:latin typeface="Arial"/>
                </a:endParaRPr>
              </a:p>
            </p:txBody>
          </p:sp>
          <p:sp>
            <p:nvSpPr>
              <p:cNvPr id="186" name="CustomShape 11"/>
              <p:cNvSpPr/>
              <p:nvPr/>
            </p:nvSpPr>
            <p:spPr>
              <a:xfrm>
                <a:off x="7311600" y="4483440"/>
                <a:ext cx="1618200" cy="2437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1600" spc="-1" strike="noStrike">
                    <a:solidFill>
                      <a:srgbClr val="000000"/>
                    </a:solidFill>
                    <a:latin typeface="Segoe UI"/>
                  </a:rPr>
                  <a:t>OPPORTUNITY</a:t>
                </a:r>
                <a:endParaRPr b="0" lang="en-CA" sz="1600" spc="-1" strike="noStrike">
                  <a:latin typeface="Arial"/>
                </a:endParaRPr>
              </a:p>
            </p:txBody>
          </p:sp>
        </p:grpSp>
        <p:grpSp>
          <p:nvGrpSpPr>
            <p:cNvPr id="187" name="Group 12"/>
            <p:cNvGrpSpPr/>
            <p:nvPr/>
          </p:nvGrpSpPr>
          <p:grpSpPr>
            <a:xfrm>
              <a:off x="9690120" y="4483440"/>
              <a:ext cx="1575000" cy="1350000"/>
              <a:chOff x="9690120" y="4483440"/>
              <a:chExt cx="1575000" cy="1350000"/>
            </a:xfrm>
          </p:grpSpPr>
          <p:sp>
            <p:nvSpPr>
              <p:cNvPr id="188" name="CustomShape 13"/>
              <p:cNvSpPr/>
              <p:nvPr/>
            </p:nvSpPr>
            <p:spPr>
              <a:xfrm>
                <a:off x="9690120" y="4874760"/>
                <a:ext cx="1575000" cy="958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0" rIns="0" tIns="0" bIns="0">
                <a:spAutoFit/>
              </a:bodyPr>
              <a:p>
                <a:pPr algn="ctr">
                  <a:lnSpc>
                    <a:spcPct val="150000"/>
                  </a:lnSpc>
                  <a:spcBef>
                    <a:spcPts val="601"/>
                  </a:spcBef>
                </a:pPr>
                <a:r>
                  <a:rPr b="0" lang="en-CA" sz="1050" spc="-1" strike="noStrike">
                    <a:solidFill>
                      <a:srgbClr val="000000"/>
                    </a:solidFill>
                    <a:latin typeface="Segoe UI Light"/>
                  </a:rPr>
                  <a:t>Lorem Ipsum is simply dummy text of the printing and typesetting industry.</a:t>
                </a:r>
                <a:endParaRPr b="0" lang="en-CA" sz="1050" spc="-1" strike="noStrike">
                  <a:latin typeface="Arial"/>
                </a:endParaRPr>
              </a:p>
            </p:txBody>
          </p:sp>
          <p:sp>
            <p:nvSpPr>
              <p:cNvPr id="189" name="CustomShape 14"/>
              <p:cNvSpPr/>
              <p:nvPr/>
            </p:nvSpPr>
            <p:spPr>
              <a:xfrm>
                <a:off x="10036440" y="4483440"/>
                <a:ext cx="882000" cy="2437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1600" spc="-1" strike="noStrike">
                    <a:solidFill>
                      <a:srgbClr val="000000"/>
                    </a:solidFill>
                    <a:latin typeface="Segoe UI"/>
                  </a:rPr>
                  <a:t>THREAT</a:t>
                </a:r>
                <a:endParaRPr b="0" lang="en-CA" sz="1600" spc="-1" strike="noStrike">
                  <a:latin typeface="Arial"/>
                </a:endParaRPr>
              </a:p>
            </p:txBody>
          </p:sp>
        </p:grpSp>
        <p:grpSp>
          <p:nvGrpSpPr>
            <p:cNvPr id="190" name="Group 15"/>
            <p:cNvGrpSpPr/>
            <p:nvPr/>
          </p:nvGrpSpPr>
          <p:grpSpPr>
            <a:xfrm>
              <a:off x="828000" y="1311840"/>
              <a:ext cx="10535400" cy="1769400"/>
              <a:chOff x="828000" y="1311840"/>
              <a:chExt cx="10535400" cy="1769400"/>
            </a:xfrm>
          </p:grpSpPr>
          <p:pic>
            <p:nvPicPr>
              <p:cNvPr id="191" name="Picture 126" descr=""/>
              <p:cNvPicPr/>
              <p:nvPr/>
            </p:nvPicPr>
            <p:blipFill>
              <a:blip r:embed="rId1"/>
              <a:srcRect l="6209" t="11814" r="22173" b="42150"/>
              <a:stretch/>
            </p:blipFill>
            <p:spPr>
              <a:xfrm>
                <a:off x="828000" y="1311840"/>
                <a:ext cx="4129200" cy="17694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92" name="CustomShape 16"/>
              <p:cNvSpPr/>
              <p:nvPr/>
            </p:nvSpPr>
            <p:spPr>
              <a:xfrm>
                <a:off x="828000" y="1311840"/>
                <a:ext cx="4129200" cy="1769400"/>
              </a:xfrm>
              <a:custGeom>
                <a:avLst/>
                <a:gdLst/>
                <a:ahLst/>
                <a:rect l="l" t="t" r="r" b="b"/>
                <a:pathLst>
                  <a:path w="1513" h="648">
                    <a:moveTo>
                      <a:pt x="1513" y="324"/>
                    </a:moveTo>
                    <a:cubicBezTo>
                      <a:pt x="1513" y="503"/>
                      <a:pt x="1368" y="648"/>
                      <a:pt x="1189" y="648"/>
                    </a:cubicBezTo>
                    <a:cubicBezTo>
                      <a:pt x="1130" y="648"/>
                      <a:pt x="1075" y="633"/>
                      <a:pt x="1027" y="605"/>
                    </a:cubicBezTo>
                    <a:cubicBezTo>
                      <a:pt x="996" y="591"/>
                      <a:pt x="965" y="573"/>
                      <a:pt x="933" y="554"/>
                    </a:cubicBezTo>
                    <a:cubicBezTo>
                      <a:pt x="825" y="488"/>
                      <a:pt x="689" y="488"/>
                      <a:pt x="581" y="554"/>
                    </a:cubicBezTo>
                    <a:cubicBezTo>
                      <a:pt x="549" y="573"/>
                      <a:pt x="517" y="591"/>
                      <a:pt x="486" y="605"/>
                    </a:cubicBezTo>
                    <a:cubicBezTo>
                      <a:pt x="439" y="633"/>
                      <a:pt x="383" y="648"/>
                      <a:pt x="324" y="648"/>
                    </a:cubicBezTo>
                    <a:cubicBezTo>
                      <a:pt x="145" y="648"/>
                      <a:pt x="0" y="503"/>
                      <a:pt x="0" y="324"/>
                    </a:cubicBezTo>
                    <a:cubicBezTo>
                      <a:pt x="0" y="145"/>
                      <a:pt x="145" y="0"/>
                      <a:pt x="324" y="0"/>
                    </a:cubicBezTo>
                    <a:cubicBezTo>
                      <a:pt x="383" y="0"/>
                      <a:pt x="439" y="16"/>
                      <a:pt x="486" y="44"/>
                    </a:cubicBezTo>
                    <a:cubicBezTo>
                      <a:pt x="517" y="58"/>
                      <a:pt x="549" y="75"/>
                      <a:pt x="581" y="95"/>
                    </a:cubicBezTo>
                    <a:cubicBezTo>
                      <a:pt x="689" y="161"/>
                      <a:pt x="825" y="161"/>
                      <a:pt x="933" y="95"/>
                    </a:cubicBezTo>
                    <a:cubicBezTo>
                      <a:pt x="965" y="75"/>
                      <a:pt x="996" y="58"/>
                      <a:pt x="1027" y="44"/>
                    </a:cubicBezTo>
                    <a:cubicBezTo>
                      <a:pt x="1075" y="16"/>
                      <a:pt x="1130" y="0"/>
                      <a:pt x="1189" y="0"/>
                    </a:cubicBezTo>
                    <a:cubicBezTo>
                      <a:pt x="1368" y="0"/>
                      <a:pt x="1513" y="145"/>
                      <a:pt x="1513" y="32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00248b"/>
                  </a:gs>
                  <a:gs pos="100000">
                    <a:srgbClr val="bde8c2"/>
                  </a:gs>
                </a:gsLst>
                <a:path path="circle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3" name="CustomShape 17"/>
              <p:cNvSpPr/>
              <p:nvPr/>
            </p:nvSpPr>
            <p:spPr>
              <a:xfrm>
                <a:off x="3283920" y="1409040"/>
                <a:ext cx="1575000" cy="1576440"/>
              </a:xfrm>
              <a:prstGeom prst="ellipse">
                <a:avLst/>
              </a:prstGeom>
              <a:solidFill>
                <a:schemeClr val="bg1">
                  <a:alpha val="24000"/>
                </a:schemeClr>
              </a:solidFill>
              <a:ln w="19080">
                <a:solidFill>
                  <a:schemeClr val="bg1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4800" spc="-1" strike="noStrike">
                    <a:solidFill>
                      <a:srgbClr val="ffffff"/>
                    </a:solidFill>
                    <a:latin typeface="Segoe UI"/>
                  </a:rPr>
                  <a:t>W</a:t>
                </a:r>
                <a:endParaRPr b="0" lang="en-CA" sz="4800" spc="-1" strike="noStrike">
                  <a:latin typeface="Arial"/>
                </a:endParaRPr>
              </a:p>
            </p:txBody>
          </p:sp>
          <p:sp>
            <p:nvSpPr>
              <p:cNvPr id="194" name="CustomShape 18"/>
              <p:cNvSpPr/>
              <p:nvPr/>
            </p:nvSpPr>
            <p:spPr>
              <a:xfrm>
                <a:off x="926640" y="1409040"/>
                <a:ext cx="1574640" cy="1576440"/>
              </a:xfrm>
              <a:prstGeom prst="ellipse">
                <a:avLst/>
              </a:prstGeom>
              <a:solidFill>
                <a:schemeClr val="bg1">
                  <a:alpha val="24000"/>
                </a:schemeClr>
              </a:solidFill>
              <a:ln w="19080">
                <a:solidFill>
                  <a:schemeClr val="bg1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6600" spc="-1" strike="noStrike">
                    <a:solidFill>
                      <a:srgbClr val="ffffff"/>
                    </a:solidFill>
                    <a:latin typeface="Segoe UI"/>
                  </a:rPr>
                  <a:t>S</a:t>
                </a:r>
                <a:endParaRPr b="0" lang="en-CA" sz="6600" spc="-1" strike="noStrike">
                  <a:latin typeface="Arial"/>
                </a:endParaRPr>
              </a:p>
            </p:txBody>
          </p:sp>
          <p:pic>
            <p:nvPicPr>
              <p:cNvPr id="195" name="Picture 128" descr=""/>
              <p:cNvPicPr/>
              <p:nvPr/>
            </p:nvPicPr>
            <p:blipFill>
              <a:blip r:embed="rId2"/>
              <a:srcRect l="27634" t="11814" r="748" b="42150"/>
              <a:stretch/>
            </p:blipFill>
            <p:spPr>
              <a:xfrm>
                <a:off x="7234200" y="1311840"/>
                <a:ext cx="4129200" cy="1769400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96" name="CustomShape 19"/>
              <p:cNvSpPr/>
              <p:nvPr/>
            </p:nvSpPr>
            <p:spPr>
              <a:xfrm>
                <a:off x="7234200" y="1311840"/>
                <a:ext cx="4129200" cy="1769400"/>
              </a:xfrm>
              <a:custGeom>
                <a:avLst/>
                <a:gdLst/>
                <a:ahLst/>
                <a:rect l="l" t="t" r="r" b="b"/>
                <a:pathLst>
                  <a:path w="1513" h="648">
                    <a:moveTo>
                      <a:pt x="1513" y="324"/>
                    </a:moveTo>
                    <a:cubicBezTo>
                      <a:pt x="1513" y="503"/>
                      <a:pt x="1368" y="648"/>
                      <a:pt x="1189" y="648"/>
                    </a:cubicBezTo>
                    <a:cubicBezTo>
                      <a:pt x="1130" y="648"/>
                      <a:pt x="1075" y="633"/>
                      <a:pt x="1027" y="605"/>
                    </a:cubicBezTo>
                    <a:cubicBezTo>
                      <a:pt x="996" y="591"/>
                      <a:pt x="965" y="573"/>
                      <a:pt x="933" y="554"/>
                    </a:cubicBezTo>
                    <a:cubicBezTo>
                      <a:pt x="825" y="488"/>
                      <a:pt x="689" y="488"/>
                      <a:pt x="581" y="554"/>
                    </a:cubicBezTo>
                    <a:cubicBezTo>
                      <a:pt x="549" y="573"/>
                      <a:pt x="517" y="591"/>
                      <a:pt x="486" y="605"/>
                    </a:cubicBezTo>
                    <a:cubicBezTo>
                      <a:pt x="439" y="633"/>
                      <a:pt x="383" y="648"/>
                      <a:pt x="324" y="648"/>
                    </a:cubicBezTo>
                    <a:cubicBezTo>
                      <a:pt x="145" y="648"/>
                      <a:pt x="0" y="503"/>
                      <a:pt x="0" y="324"/>
                    </a:cubicBezTo>
                    <a:cubicBezTo>
                      <a:pt x="0" y="145"/>
                      <a:pt x="145" y="0"/>
                      <a:pt x="324" y="0"/>
                    </a:cubicBezTo>
                    <a:cubicBezTo>
                      <a:pt x="383" y="0"/>
                      <a:pt x="439" y="16"/>
                      <a:pt x="486" y="44"/>
                    </a:cubicBezTo>
                    <a:cubicBezTo>
                      <a:pt x="517" y="58"/>
                      <a:pt x="549" y="75"/>
                      <a:pt x="581" y="95"/>
                    </a:cubicBezTo>
                    <a:cubicBezTo>
                      <a:pt x="689" y="161"/>
                      <a:pt x="825" y="161"/>
                      <a:pt x="933" y="95"/>
                    </a:cubicBezTo>
                    <a:cubicBezTo>
                      <a:pt x="965" y="75"/>
                      <a:pt x="996" y="58"/>
                      <a:pt x="1027" y="44"/>
                    </a:cubicBezTo>
                    <a:cubicBezTo>
                      <a:pt x="1075" y="16"/>
                      <a:pt x="1130" y="0"/>
                      <a:pt x="1189" y="0"/>
                    </a:cubicBezTo>
                    <a:cubicBezTo>
                      <a:pt x="1368" y="0"/>
                      <a:pt x="1513" y="145"/>
                      <a:pt x="1513" y="32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00248b"/>
                  </a:gs>
                  <a:gs pos="100000">
                    <a:srgbClr val="bde8c2"/>
                  </a:gs>
                </a:gsLst>
                <a:path path="circle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97" name="CustomShape 20"/>
              <p:cNvSpPr/>
              <p:nvPr/>
            </p:nvSpPr>
            <p:spPr>
              <a:xfrm>
                <a:off x="9690120" y="1409040"/>
                <a:ext cx="1575000" cy="1576440"/>
              </a:xfrm>
              <a:prstGeom prst="ellipse">
                <a:avLst/>
              </a:prstGeom>
              <a:solidFill>
                <a:schemeClr val="bg1">
                  <a:alpha val="24000"/>
                </a:schemeClr>
              </a:solidFill>
              <a:ln w="19080">
                <a:solidFill>
                  <a:schemeClr val="bg1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4800" spc="-1" strike="noStrike">
                    <a:solidFill>
                      <a:srgbClr val="ffffff"/>
                    </a:solidFill>
                    <a:latin typeface="Segoe UI"/>
                  </a:rPr>
                  <a:t>T</a:t>
                </a:r>
                <a:endParaRPr b="0" lang="en-CA" sz="4800" spc="-1" strike="noStrike">
                  <a:latin typeface="Arial"/>
                </a:endParaRPr>
              </a:p>
            </p:txBody>
          </p:sp>
          <p:sp>
            <p:nvSpPr>
              <p:cNvPr id="198" name="CustomShape 21"/>
              <p:cNvSpPr/>
              <p:nvPr/>
            </p:nvSpPr>
            <p:spPr>
              <a:xfrm>
                <a:off x="7332840" y="1409040"/>
                <a:ext cx="1574640" cy="1576440"/>
              </a:xfrm>
              <a:prstGeom prst="ellipse">
                <a:avLst/>
              </a:prstGeom>
              <a:solidFill>
                <a:schemeClr val="bg1">
                  <a:alpha val="24000"/>
                </a:schemeClr>
              </a:solidFill>
              <a:ln w="19080">
                <a:solidFill>
                  <a:schemeClr val="bg1"/>
                </a:solidFill>
                <a:miter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6600" spc="-1" strike="noStrike">
                    <a:solidFill>
                      <a:srgbClr val="ffffff"/>
                    </a:solidFill>
                    <a:latin typeface="Segoe UI"/>
                  </a:rPr>
                  <a:t>O</a:t>
                </a:r>
                <a:endParaRPr b="0" lang="en-CA" sz="6600" spc="-1" strike="noStrike">
                  <a:latin typeface="Arial"/>
                </a:endParaRPr>
              </a:p>
            </p:txBody>
          </p:sp>
        </p:grpSp>
        <p:sp>
          <p:nvSpPr>
            <p:cNvPr id="199" name="CustomShape 22"/>
            <p:cNvSpPr/>
            <p:nvPr/>
          </p:nvSpPr>
          <p:spPr>
            <a:xfrm rot="10800000">
              <a:off x="3971160" y="3302280"/>
              <a:ext cx="200880" cy="110520"/>
            </a:xfrm>
            <a:prstGeom prst="triangle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0" name="CustomShape 23"/>
            <p:cNvSpPr/>
            <p:nvPr/>
          </p:nvSpPr>
          <p:spPr>
            <a:xfrm rot="10800000">
              <a:off x="1613880" y="3302280"/>
              <a:ext cx="200880" cy="110520"/>
            </a:xfrm>
            <a:prstGeom prst="triangle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1" name="CustomShape 24"/>
            <p:cNvSpPr/>
            <p:nvPr/>
          </p:nvSpPr>
          <p:spPr>
            <a:xfrm rot="10800000">
              <a:off x="10377360" y="3326040"/>
              <a:ext cx="200880" cy="110520"/>
            </a:xfrm>
            <a:prstGeom prst="triangle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2" name="CustomShape 25"/>
            <p:cNvSpPr/>
            <p:nvPr/>
          </p:nvSpPr>
          <p:spPr>
            <a:xfrm rot="10800000">
              <a:off x="8020080" y="3302280"/>
              <a:ext cx="200880" cy="110520"/>
            </a:xfrm>
            <a:prstGeom prst="triangle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203" name="Group 26"/>
            <p:cNvGrpSpPr/>
            <p:nvPr/>
          </p:nvGrpSpPr>
          <p:grpSpPr>
            <a:xfrm>
              <a:off x="5244840" y="1256040"/>
              <a:ext cx="1702080" cy="1881000"/>
              <a:chOff x="5244840" y="1256040"/>
              <a:chExt cx="1702080" cy="1881000"/>
            </a:xfrm>
          </p:grpSpPr>
          <p:grpSp>
            <p:nvGrpSpPr>
              <p:cNvPr id="204" name="Group 27"/>
              <p:cNvGrpSpPr/>
              <p:nvPr/>
            </p:nvGrpSpPr>
            <p:grpSpPr>
              <a:xfrm>
                <a:off x="5244840" y="1768320"/>
                <a:ext cx="1702080" cy="854280"/>
                <a:chOff x="5244840" y="1768320"/>
                <a:chExt cx="1702080" cy="854280"/>
              </a:xfrm>
            </p:grpSpPr>
            <p:sp>
              <p:nvSpPr>
                <p:cNvPr id="205" name="CustomShape 28"/>
                <p:cNvSpPr/>
                <p:nvPr/>
              </p:nvSpPr>
              <p:spPr>
                <a:xfrm>
                  <a:off x="5244840" y="1768320"/>
                  <a:ext cx="1702080" cy="60984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rIns="0" tIns="0" bIns="0">
                  <a:sp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1" lang="en-CA" sz="4000" spc="-1" strike="noStrike">
                      <a:solidFill>
                        <a:srgbClr val="000000"/>
                      </a:solidFill>
                      <a:latin typeface="Segoe UI"/>
                    </a:rPr>
                    <a:t>SWOT</a:t>
                  </a:r>
                  <a:endParaRPr b="0" lang="en-CA" sz="4000" spc="-1" strike="noStrike">
                    <a:latin typeface="Arial"/>
                  </a:endParaRPr>
                </a:p>
              </p:txBody>
            </p:sp>
            <p:sp>
              <p:nvSpPr>
                <p:cNvPr id="206" name="CustomShape 29"/>
                <p:cNvSpPr/>
                <p:nvPr/>
              </p:nvSpPr>
              <p:spPr>
                <a:xfrm>
                  <a:off x="5350320" y="2378880"/>
                  <a:ext cx="1491480" cy="24372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rIns="0" tIns="0" bIns="0">
                  <a:sp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0" lang="en-CA" sz="1600" spc="-1" strike="noStrike">
                      <a:solidFill>
                        <a:srgbClr val="000000"/>
                      </a:solidFill>
                      <a:latin typeface="Segoe UI Light"/>
                    </a:rPr>
                    <a:t>A N A L Y S I S.</a:t>
                  </a:r>
                  <a:endParaRPr b="0" lang="en-CA" sz="1600" spc="-1" strike="noStrike">
                    <a:latin typeface="Arial"/>
                  </a:endParaRPr>
                </a:p>
              </p:txBody>
            </p:sp>
          </p:grpSp>
          <p:grpSp>
            <p:nvGrpSpPr>
              <p:cNvPr id="207" name="Group 30"/>
              <p:cNvGrpSpPr/>
              <p:nvPr/>
            </p:nvGrpSpPr>
            <p:grpSpPr>
              <a:xfrm>
                <a:off x="5909040" y="2774880"/>
                <a:ext cx="373320" cy="362160"/>
                <a:chOff x="5909040" y="2774880"/>
                <a:chExt cx="373320" cy="362160"/>
              </a:xfrm>
            </p:grpSpPr>
            <p:sp>
              <p:nvSpPr>
                <p:cNvPr id="208" name="Line 31"/>
                <p:cNvSpPr/>
                <p:nvPr/>
              </p:nvSpPr>
              <p:spPr>
                <a:xfrm flipV="1">
                  <a:off x="6095880" y="2774880"/>
                  <a:ext cx="0" cy="36216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209" name="Line 32"/>
                <p:cNvSpPr/>
                <p:nvPr/>
              </p:nvSpPr>
              <p:spPr>
                <a:xfrm flipV="1">
                  <a:off x="5909040" y="2774880"/>
                  <a:ext cx="0" cy="19368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210" name="Line 33"/>
                <p:cNvSpPr/>
                <p:nvPr/>
              </p:nvSpPr>
              <p:spPr>
                <a:xfrm flipV="1">
                  <a:off x="6282360" y="2774880"/>
                  <a:ext cx="0" cy="19368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grpSp>
            <p:nvGrpSpPr>
              <p:cNvPr id="211" name="Group 34"/>
              <p:cNvGrpSpPr/>
              <p:nvPr/>
            </p:nvGrpSpPr>
            <p:grpSpPr>
              <a:xfrm>
                <a:off x="5909040" y="1256040"/>
                <a:ext cx="373320" cy="362160"/>
                <a:chOff x="5909040" y="1256040"/>
                <a:chExt cx="373320" cy="362160"/>
              </a:xfrm>
            </p:grpSpPr>
            <p:sp>
              <p:nvSpPr>
                <p:cNvPr id="212" name="Line 35"/>
                <p:cNvSpPr/>
                <p:nvPr/>
              </p:nvSpPr>
              <p:spPr>
                <a:xfrm>
                  <a:off x="6095880" y="1256040"/>
                  <a:ext cx="0" cy="36216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213" name="Line 36"/>
                <p:cNvSpPr/>
                <p:nvPr/>
              </p:nvSpPr>
              <p:spPr>
                <a:xfrm>
                  <a:off x="6282360" y="1424160"/>
                  <a:ext cx="0" cy="19404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214" name="Line 37"/>
                <p:cNvSpPr/>
                <p:nvPr/>
              </p:nvSpPr>
              <p:spPr>
                <a:xfrm>
                  <a:off x="5909040" y="1424160"/>
                  <a:ext cx="0" cy="194040"/>
                </a:xfrm>
                <a:prstGeom prst="line">
                  <a:avLst/>
                </a:prstGeom>
                <a:ln w="28440">
                  <a:solidFill>
                    <a:srgbClr val="17b58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</p:grpSp>
        <p:grpSp>
          <p:nvGrpSpPr>
            <p:cNvPr id="215" name="Group 38"/>
            <p:cNvGrpSpPr/>
            <p:nvPr/>
          </p:nvGrpSpPr>
          <p:grpSpPr>
            <a:xfrm>
              <a:off x="1560960" y="3968280"/>
              <a:ext cx="306360" cy="304200"/>
              <a:chOff x="1560960" y="3968280"/>
              <a:chExt cx="306360" cy="304200"/>
            </a:xfrm>
          </p:grpSpPr>
          <p:sp>
            <p:nvSpPr>
              <p:cNvPr id="216" name="CustomShape 39"/>
              <p:cNvSpPr/>
              <p:nvPr/>
            </p:nvSpPr>
            <p:spPr>
              <a:xfrm>
                <a:off x="1560960" y="4061520"/>
                <a:ext cx="191880" cy="210960"/>
              </a:xfrm>
              <a:custGeom>
                <a:avLst/>
                <a:gdLst/>
                <a:ahLst/>
                <a:rect l="l" t="t" r="r" b="b"/>
                <a:pathLst>
                  <a:path w="455" h="496">
                    <a:moveTo>
                      <a:pt x="347" y="303"/>
                    </a:moveTo>
                    <a:lnTo>
                      <a:pt x="253" y="397"/>
                    </a:lnTo>
                    <a:lnTo>
                      <a:pt x="243" y="406"/>
                    </a:lnTo>
                    <a:lnTo>
                      <a:pt x="235" y="413"/>
                    </a:lnTo>
                    <a:lnTo>
                      <a:pt x="225" y="420"/>
                    </a:lnTo>
                    <a:lnTo>
                      <a:pt x="215" y="425"/>
                    </a:lnTo>
                    <a:lnTo>
                      <a:pt x="206" y="429"/>
                    </a:lnTo>
                    <a:lnTo>
                      <a:pt x="196" y="433"/>
                    </a:lnTo>
                    <a:lnTo>
                      <a:pt x="187" y="435"/>
                    </a:lnTo>
                    <a:lnTo>
                      <a:pt x="176" y="436"/>
                    </a:lnTo>
                    <a:lnTo>
                      <a:pt x="167" y="436"/>
                    </a:lnTo>
                    <a:lnTo>
                      <a:pt x="159" y="435"/>
                    </a:lnTo>
                    <a:lnTo>
                      <a:pt x="151" y="434"/>
                    </a:lnTo>
                    <a:lnTo>
                      <a:pt x="143" y="431"/>
                    </a:lnTo>
                    <a:lnTo>
                      <a:pt x="135" y="427"/>
                    </a:lnTo>
                    <a:lnTo>
                      <a:pt x="128" y="423"/>
                    </a:lnTo>
                    <a:lnTo>
                      <a:pt x="121" y="419"/>
                    </a:lnTo>
                    <a:lnTo>
                      <a:pt x="115" y="412"/>
                    </a:lnTo>
                    <a:lnTo>
                      <a:pt x="85" y="382"/>
                    </a:lnTo>
                    <a:lnTo>
                      <a:pt x="79" y="376"/>
                    </a:lnTo>
                    <a:lnTo>
                      <a:pt x="74" y="369"/>
                    </a:lnTo>
                    <a:lnTo>
                      <a:pt x="70" y="362"/>
                    </a:lnTo>
                    <a:lnTo>
                      <a:pt x="66" y="354"/>
                    </a:lnTo>
                    <a:lnTo>
                      <a:pt x="64" y="346"/>
                    </a:lnTo>
                    <a:lnTo>
                      <a:pt x="62" y="338"/>
                    </a:lnTo>
                    <a:lnTo>
                      <a:pt x="61" y="330"/>
                    </a:lnTo>
                    <a:lnTo>
                      <a:pt x="60" y="321"/>
                    </a:lnTo>
                    <a:lnTo>
                      <a:pt x="61" y="313"/>
                    </a:lnTo>
                    <a:lnTo>
                      <a:pt x="62" y="305"/>
                    </a:lnTo>
                    <a:lnTo>
                      <a:pt x="63" y="297"/>
                    </a:lnTo>
                    <a:lnTo>
                      <a:pt x="66" y="288"/>
                    </a:lnTo>
                    <a:lnTo>
                      <a:pt x="70" y="280"/>
                    </a:lnTo>
                    <a:lnTo>
                      <a:pt x="74" y="273"/>
                    </a:lnTo>
                    <a:lnTo>
                      <a:pt x="79" y="267"/>
                    </a:lnTo>
                    <a:lnTo>
                      <a:pt x="85" y="260"/>
                    </a:lnTo>
                    <a:lnTo>
                      <a:pt x="250" y="95"/>
                    </a:lnTo>
                    <a:lnTo>
                      <a:pt x="259" y="85"/>
                    </a:lnTo>
                    <a:lnTo>
                      <a:pt x="269" y="78"/>
                    </a:lnTo>
                    <a:lnTo>
                      <a:pt x="279" y="71"/>
                    </a:lnTo>
                    <a:lnTo>
                      <a:pt x="288" y="67"/>
                    </a:lnTo>
                    <a:lnTo>
                      <a:pt x="298" y="63"/>
                    </a:lnTo>
                    <a:lnTo>
                      <a:pt x="308" y="61"/>
                    </a:lnTo>
                    <a:lnTo>
                      <a:pt x="316" y="60"/>
                    </a:lnTo>
                    <a:lnTo>
                      <a:pt x="326" y="60"/>
                    </a:lnTo>
                    <a:lnTo>
                      <a:pt x="336" y="61"/>
                    </a:lnTo>
                    <a:lnTo>
                      <a:pt x="345" y="64"/>
                    </a:lnTo>
                    <a:lnTo>
                      <a:pt x="355" y="67"/>
                    </a:lnTo>
                    <a:lnTo>
                      <a:pt x="365" y="72"/>
                    </a:lnTo>
                    <a:lnTo>
                      <a:pt x="374" y="80"/>
                    </a:lnTo>
                    <a:lnTo>
                      <a:pt x="383" y="87"/>
                    </a:lnTo>
                    <a:lnTo>
                      <a:pt x="391" y="96"/>
                    </a:lnTo>
                    <a:lnTo>
                      <a:pt x="400" y="107"/>
                    </a:lnTo>
                    <a:lnTo>
                      <a:pt x="404" y="111"/>
                    </a:lnTo>
                    <a:lnTo>
                      <a:pt x="409" y="114"/>
                    </a:lnTo>
                    <a:lnTo>
                      <a:pt x="414" y="117"/>
                    </a:lnTo>
                    <a:lnTo>
                      <a:pt x="420" y="119"/>
                    </a:lnTo>
                    <a:lnTo>
                      <a:pt x="426" y="119"/>
                    </a:lnTo>
                    <a:lnTo>
                      <a:pt x="431" y="117"/>
                    </a:lnTo>
                    <a:lnTo>
                      <a:pt x="437" y="115"/>
                    </a:lnTo>
                    <a:lnTo>
                      <a:pt x="442" y="112"/>
                    </a:lnTo>
                    <a:lnTo>
                      <a:pt x="447" y="109"/>
                    </a:lnTo>
                    <a:lnTo>
                      <a:pt x="450" y="104"/>
                    </a:lnTo>
                    <a:lnTo>
                      <a:pt x="452" y="98"/>
                    </a:lnTo>
                    <a:lnTo>
                      <a:pt x="454" y="93"/>
                    </a:lnTo>
                    <a:lnTo>
                      <a:pt x="455" y="87"/>
                    </a:lnTo>
                    <a:lnTo>
                      <a:pt x="454" y="81"/>
                    </a:lnTo>
                    <a:lnTo>
                      <a:pt x="451" y="76"/>
                    </a:lnTo>
                    <a:lnTo>
                      <a:pt x="448" y="70"/>
                    </a:lnTo>
                    <a:lnTo>
                      <a:pt x="435" y="55"/>
                    </a:lnTo>
                    <a:lnTo>
                      <a:pt x="422" y="41"/>
                    </a:lnTo>
                    <a:lnTo>
                      <a:pt x="409" y="30"/>
                    </a:lnTo>
                    <a:lnTo>
                      <a:pt x="394" y="20"/>
                    </a:lnTo>
                    <a:lnTo>
                      <a:pt x="378" y="12"/>
                    </a:lnTo>
                    <a:lnTo>
                      <a:pt x="362" y="6"/>
                    </a:lnTo>
                    <a:lnTo>
                      <a:pt x="346" y="2"/>
                    </a:lnTo>
                    <a:lnTo>
                      <a:pt x="330" y="0"/>
                    </a:lnTo>
                    <a:lnTo>
                      <a:pt x="318" y="0"/>
                    </a:lnTo>
                    <a:lnTo>
                      <a:pt x="306" y="0"/>
                    </a:lnTo>
                    <a:lnTo>
                      <a:pt x="291" y="3"/>
                    </a:lnTo>
                    <a:lnTo>
                      <a:pt x="276" y="7"/>
                    </a:lnTo>
                    <a:lnTo>
                      <a:pt x="259" y="15"/>
                    </a:lnTo>
                    <a:lnTo>
                      <a:pt x="242" y="23"/>
                    </a:lnTo>
                    <a:lnTo>
                      <a:pt x="234" y="30"/>
                    </a:lnTo>
                    <a:lnTo>
                      <a:pt x="225" y="36"/>
                    </a:lnTo>
                    <a:lnTo>
                      <a:pt x="217" y="43"/>
                    </a:lnTo>
                    <a:lnTo>
                      <a:pt x="208" y="52"/>
                    </a:lnTo>
                    <a:lnTo>
                      <a:pt x="43" y="217"/>
                    </a:lnTo>
                    <a:lnTo>
                      <a:pt x="32" y="229"/>
                    </a:lnTo>
                    <a:lnTo>
                      <a:pt x="23" y="241"/>
                    </a:lnTo>
                    <a:lnTo>
                      <a:pt x="17" y="253"/>
                    </a:lnTo>
                    <a:lnTo>
                      <a:pt x="11" y="265"/>
                    </a:lnTo>
                    <a:lnTo>
                      <a:pt x="6" y="279"/>
                    </a:lnTo>
                    <a:lnTo>
                      <a:pt x="3" y="293"/>
                    </a:lnTo>
                    <a:lnTo>
                      <a:pt x="1" y="307"/>
                    </a:lnTo>
                    <a:lnTo>
                      <a:pt x="0" y="321"/>
                    </a:lnTo>
                    <a:lnTo>
                      <a:pt x="1" y="335"/>
                    </a:lnTo>
                    <a:lnTo>
                      <a:pt x="3" y="350"/>
                    </a:lnTo>
                    <a:lnTo>
                      <a:pt x="6" y="363"/>
                    </a:lnTo>
                    <a:lnTo>
                      <a:pt x="11" y="377"/>
                    </a:lnTo>
                    <a:lnTo>
                      <a:pt x="17" y="390"/>
                    </a:lnTo>
                    <a:lnTo>
                      <a:pt x="23" y="403"/>
                    </a:lnTo>
                    <a:lnTo>
                      <a:pt x="32" y="414"/>
                    </a:lnTo>
                    <a:lnTo>
                      <a:pt x="43" y="425"/>
                    </a:lnTo>
                    <a:lnTo>
                      <a:pt x="73" y="455"/>
                    </a:lnTo>
                    <a:lnTo>
                      <a:pt x="82" y="465"/>
                    </a:lnTo>
                    <a:lnTo>
                      <a:pt x="93" y="472"/>
                    </a:lnTo>
                    <a:lnTo>
                      <a:pt x="105" y="480"/>
                    </a:lnTo>
                    <a:lnTo>
                      <a:pt x="118" y="485"/>
                    </a:lnTo>
                    <a:lnTo>
                      <a:pt x="131" y="491"/>
                    </a:lnTo>
                    <a:lnTo>
                      <a:pt x="144" y="494"/>
                    </a:lnTo>
                    <a:lnTo>
                      <a:pt x="158" y="495"/>
                    </a:lnTo>
                    <a:lnTo>
                      <a:pt x="172" y="496"/>
                    </a:lnTo>
                    <a:lnTo>
                      <a:pt x="176" y="496"/>
                    </a:lnTo>
                    <a:lnTo>
                      <a:pt x="180" y="496"/>
                    </a:lnTo>
                    <a:lnTo>
                      <a:pt x="195" y="494"/>
                    </a:lnTo>
                    <a:lnTo>
                      <a:pt x="210" y="491"/>
                    </a:lnTo>
                    <a:lnTo>
                      <a:pt x="225" y="486"/>
                    </a:lnTo>
                    <a:lnTo>
                      <a:pt x="240" y="480"/>
                    </a:lnTo>
                    <a:lnTo>
                      <a:pt x="255" y="472"/>
                    </a:lnTo>
                    <a:lnTo>
                      <a:pt x="269" y="463"/>
                    </a:lnTo>
                    <a:lnTo>
                      <a:pt x="282" y="452"/>
                    </a:lnTo>
                    <a:lnTo>
                      <a:pt x="295" y="440"/>
                    </a:lnTo>
                    <a:lnTo>
                      <a:pt x="389" y="346"/>
                    </a:lnTo>
                    <a:lnTo>
                      <a:pt x="394" y="342"/>
                    </a:lnTo>
                    <a:lnTo>
                      <a:pt x="396" y="336"/>
                    </a:lnTo>
                    <a:lnTo>
                      <a:pt x="398" y="331"/>
                    </a:lnTo>
                    <a:lnTo>
                      <a:pt x="399" y="324"/>
                    </a:lnTo>
                    <a:lnTo>
                      <a:pt x="398" y="319"/>
                    </a:lnTo>
                    <a:lnTo>
                      <a:pt x="396" y="314"/>
                    </a:lnTo>
                    <a:lnTo>
                      <a:pt x="394" y="308"/>
                    </a:lnTo>
                    <a:lnTo>
                      <a:pt x="389" y="303"/>
                    </a:lnTo>
                    <a:lnTo>
                      <a:pt x="385" y="300"/>
                    </a:lnTo>
                    <a:lnTo>
                      <a:pt x="380" y="297"/>
                    </a:lnTo>
                    <a:lnTo>
                      <a:pt x="374" y="295"/>
                    </a:lnTo>
                    <a:lnTo>
                      <a:pt x="368" y="294"/>
                    </a:lnTo>
                    <a:lnTo>
                      <a:pt x="362" y="295"/>
                    </a:lnTo>
                    <a:lnTo>
                      <a:pt x="357" y="297"/>
                    </a:lnTo>
                    <a:lnTo>
                      <a:pt x="352" y="300"/>
                    </a:lnTo>
                    <a:lnTo>
                      <a:pt x="347" y="303"/>
                    </a:lnTo>
                    <a:lnTo>
                      <a:pt x="347" y="303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17" name="CustomShape 40"/>
              <p:cNvSpPr/>
              <p:nvPr/>
            </p:nvSpPr>
            <p:spPr>
              <a:xfrm>
                <a:off x="1688040" y="3968280"/>
                <a:ext cx="179280" cy="206640"/>
              </a:xfrm>
              <a:custGeom>
                <a:avLst/>
                <a:gdLst/>
                <a:ahLst/>
                <a:rect l="l" t="t" r="r" b="b"/>
                <a:pathLst>
                  <a:path w="424" h="490">
                    <a:moveTo>
                      <a:pt x="382" y="80"/>
                    </a:moveTo>
                    <a:lnTo>
                      <a:pt x="352" y="50"/>
                    </a:lnTo>
                    <a:lnTo>
                      <a:pt x="342" y="40"/>
                    </a:lnTo>
                    <a:lnTo>
                      <a:pt x="330" y="32"/>
                    </a:lnTo>
                    <a:lnTo>
                      <a:pt x="318" y="23"/>
                    </a:lnTo>
                    <a:lnTo>
                      <a:pt x="305" y="17"/>
                    </a:lnTo>
                    <a:lnTo>
                      <a:pt x="291" y="11"/>
                    </a:lnTo>
                    <a:lnTo>
                      <a:pt x="277" y="6"/>
                    </a:lnTo>
                    <a:lnTo>
                      <a:pt x="263" y="3"/>
                    </a:lnTo>
                    <a:lnTo>
                      <a:pt x="249" y="1"/>
                    </a:lnTo>
                    <a:lnTo>
                      <a:pt x="235" y="0"/>
                    </a:lnTo>
                    <a:lnTo>
                      <a:pt x="220" y="1"/>
                    </a:lnTo>
                    <a:lnTo>
                      <a:pt x="206" y="2"/>
                    </a:lnTo>
                    <a:lnTo>
                      <a:pt x="194" y="6"/>
                    </a:lnTo>
                    <a:lnTo>
                      <a:pt x="180" y="10"/>
                    </a:lnTo>
                    <a:lnTo>
                      <a:pt x="168" y="17"/>
                    </a:lnTo>
                    <a:lnTo>
                      <a:pt x="155" y="25"/>
                    </a:lnTo>
                    <a:lnTo>
                      <a:pt x="144" y="35"/>
                    </a:lnTo>
                    <a:lnTo>
                      <a:pt x="36" y="143"/>
                    </a:lnTo>
                    <a:lnTo>
                      <a:pt x="32" y="149"/>
                    </a:lnTo>
                    <a:lnTo>
                      <a:pt x="29" y="153"/>
                    </a:lnTo>
                    <a:lnTo>
                      <a:pt x="27" y="159"/>
                    </a:lnTo>
                    <a:lnTo>
                      <a:pt x="26" y="165"/>
                    </a:lnTo>
                    <a:lnTo>
                      <a:pt x="27" y="170"/>
                    </a:lnTo>
                    <a:lnTo>
                      <a:pt x="29" y="176"/>
                    </a:lnTo>
                    <a:lnTo>
                      <a:pt x="32" y="181"/>
                    </a:lnTo>
                    <a:lnTo>
                      <a:pt x="36" y="186"/>
                    </a:lnTo>
                    <a:lnTo>
                      <a:pt x="40" y="189"/>
                    </a:lnTo>
                    <a:lnTo>
                      <a:pt x="46" y="193"/>
                    </a:lnTo>
                    <a:lnTo>
                      <a:pt x="51" y="194"/>
                    </a:lnTo>
                    <a:lnTo>
                      <a:pt x="56" y="195"/>
                    </a:lnTo>
                    <a:lnTo>
                      <a:pt x="63" y="195"/>
                    </a:lnTo>
                    <a:lnTo>
                      <a:pt x="68" y="193"/>
                    </a:lnTo>
                    <a:lnTo>
                      <a:pt x="73" y="189"/>
                    </a:lnTo>
                    <a:lnTo>
                      <a:pt x="78" y="186"/>
                    </a:lnTo>
                    <a:lnTo>
                      <a:pt x="186" y="78"/>
                    </a:lnTo>
                    <a:lnTo>
                      <a:pt x="192" y="72"/>
                    </a:lnTo>
                    <a:lnTo>
                      <a:pt x="200" y="67"/>
                    </a:lnTo>
                    <a:lnTo>
                      <a:pt x="206" y="64"/>
                    </a:lnTo>
                    <a:lnTo>
                      <a:pt x="215" y="62"/>
                    </a:lnTo>
                    <a:lnTo>
                      <a:pt x="223" y="61"/>
                    </a:lnTo>
                    <a:lnTo>
                      <a:pt x="231" y="60"/>
                    </a:lnTo>
                    <a:lnTo>
                      <a:pt x="239" y="60"/>
                    </a:lnTo>
                    <a:lnTo>
                      <a:pt x="247" y="61"/>
                    </a:lnTo>
                    <a:lnTo>
                      <a:pt x="256" y="63"/>
                    </a:lnTo>
                    <a:lnTo>
                      <a:pt x="264" y="65"/>
                    </a:lnTo>
                    <a:lnTo>
                      <a:pt x="273" y="68"/>
                    </a:lnTo>
                    <a:lnTo>
                      <a:pt x="280" y="72"/>
                    </a:lnTo>
                    <a:lnTo>
                      <a:pt x="289" y="77"/>
                    </a:lnTo>
                    <a:lnTo>
                      <a:pt x="295" y="81"/>
                    </a:lnTo>
                    <a:lnTo>
                      <a:pt x="303" y="86"/>
                    </a:lnTo>
                    <a:lnTo>
                      <a:pt x="309" y="93"/>
                    </a:lnTo>
                    <a:lnTo>
                      <a:pt x="339" y="123"/>
                    </a:lnTo>
                    <a:lnTo>
                      <a:pt x="345" y="128"/>
                    </a:lnTo>
                    <a:lnTo>
                      <a:pt x="350" y="135"/>
                    </a:lnTo>
                    <a:lnTo>
                      <a:pt x="354" y="141"/>
                    </a:lnTo>
                    <a:lnTo>
                      <a:pt x="358" y="149"/>
                    </a:lnTo>
                    <a:lnTo>
                      <a:pt x="361" y="155"/>
                    </a:lnTo>
                    <a:lnTo>
                      <a:pt x="362" y="162"/>
                    </a:lnTo>
                    <a:lnTo>
                      <a:pt x="363" y="169"/>
                    </a:lnTo>
                    <a:lnTo>
                      <a:pt x="364" y="176"/>
                    </a:lnTo>
                    <a:lnTo>
                      <a:pt x="363" y="184"/>
                    </a:lnTo>
                    <a:lnTo>
                      <a:pt x="362" y="190"/>
                    </a:lnTo>
                    <a:lnTo>
                      <a:pt x="361" y="198"/>
                    </a:lnTo>
                    <a:lnTo>
                      <a:pt x="358" y="204"/>
                    </a:lnTo>
                    <a:lnTo>
                      <a:pt x="354" y="211"/>
                    </a:lnTo>
                    <a:lnTo>
                      <a:pt x="350" y="218"/>
                    </a:lnTo>
                    <a:lnTo>
                      <a:pt x="345" y="224"/>
                    </a:lnTo>
                    <a:lnTo>
                      <a:pt x="339" y="230"/>
                    </a:lnTo>
                    <a:lnTo>
                      <a:pt x="159" y="410"/>
                    </a:lnTo>
                    <a:lnTo>
                      <a:pt x="152" y="417"/>
                    </a:lnTo>
                    <a:lnTo>
                      <a:pt x="144" y="421"/>
                    </a:lnTo>
                    <a:lnTo>
                      <a:pt x="138" y="424"/>
                    </a:lnTo>
                    <a:lnTo>
                      <a:pt x="130" y="427"/>
                    </a:lnTo>
                    <a:lnTo>
                      <a:pt x="116" y="428"/>
                    </a:lnTo>
                    <a:lnTo>
                      <a:pt x="106" y="428"/>
                    </a:lnTo>
                    <a:lnTo>
                      <a:pt x="98" y="427"/>
                    </a:lnTo>
                    <a:lnTo>
                      <a:pt x="91" y="425"/>
                    </a:lnTo>
                    <a:lnTo>
                      <a:pt x="83" y="423"/>
                    </a:lnTo>
                    <a:lnTo>
                      <a:pt x="77" y="420"/>
                    </a:lnTo>
                    <a:lnTo>
                      <a:pt x="70" y="416"/>
                    </a:lnTo>
                    <a:lnTo>
                      <a:pt x="65" y="411"/>
                    </a:lnTo>
                    <a:lnTo>
                      <a:pt x="59" y="406"/>
                    </a:lnTo>
                    <a:lnTo>
                      <a:pt x="55" y="401"/>
                    </a:lnTo>
                    <a:lnTo>
                      <a:pt x="51" y="395"/>
                    </a:lnTo>
                    <a:lnTo>
                      <a:pt x="47" y="392"/>
                    </a:lnTo>
                    <a:lnTo>
                      <a:pt x="41" y="389"/>
                    </a:lnTo>
                    <a:lnTo>
                      <a:pt x="36" y="388"/>
                    </a:lnTo>
                    <a:lnTo>
                      <a:pt x="31" y="387"/>
                    </a:lnTo>
                    <a:lnTo>
                      <a:pt x="24" y="388"/>
                    </a:lnTo>
                    <a:lnTo>
                      <a:pt x="19" y="389"/>
                    </a:lnTo>
                    <a:lnTo>
                      <a:pt x="13" y="392"/>
                    </a:lnTo>
                    <a:lnTo>
                      <a:pt x="9" y="395"/>
                    </a:lnTo>
                    <a:lnTo>
                      <a:pt x="5" y="401"/>
                    </a:lnTo>
                    <a:lnTo>
                      <a:pt x="3" y="405"/>
                    </a:lnTo>
                    <a:lnTo>
                      <a:pt x="0" y="411"/>
                    </a:lnTo>
                    <a:lnTo>
                      <a:pt x="0" y="417"/>
                    </a:lnTo>
                    <a:lnTo>
                      <a:pt x="0" y="422"/>
                    </a:lnTo>
                    <a:lnTo>
                      <a:pt x="3" y="428"/>
                    </a:lnTo>
                    <a:lnTo>
                      <a:pt x="5" y="434"/>
                    </a:lnTo>
                    <a:lnTo>
                      <a:pt x="13" y="444"/>
                    </a:lnTo>
                    <a:lnTo>
                      <a:pt x="23" y="454"/>
                    </a:lnTo>
                    <a:lnTo>
                      <a:pt x="34" y="463"/>
                    </a:lnTo>
                    <a:lnTo>
                      <a:pt x="46" y="471"/>
                    </a:lnTo>
                    <a:lnTo>
                      <a:pt x="58" y="478"/>
                    </a:lnTo>
                    <a:lnTo>
                      <a:pt x="71" y="482"/>
                    </a:lnTo>
                    <a:lnTo>
                      <a:pt x="85" y="486"/>
                    </a:lnTo>
                    <a:lnTo>
                      <a:pt x="100" y="488"/>
                    </a:lnTo>
                    <a:lnTo>
                      <a:pt x="107" y="488"/>
                    </a:lnTo>
                    <a:lnTo>
                      <a:pt x="113" y="490"/>
                    </a:lnTo>
                    <a:lnTo>
                      <a:pt x="126" y="488"/>
                    </a:lnTo>
                    <a:lnTo>
                      <a:pt x="138" y="486"/>
                    </a:lnTo>
                    <a:lnTo>
                      <a:pt x="150" y="484"/>
                    </a:lnTo>
                    <a:lnTo>
                      <a:pt x="161" y="480"/>
                    </a:lnTo>
                    <a:lnTo>
                      <a:pt x="172" y="475"/>
                    </a:lnTo>
                    <a:lnTo>
                      <a:pt x="183" y="468"/>
                    </a:lnTo>
                    <a:lnTo>
                      <a:pt x="192" y="462"/>
                    </a:lnTo>
                    <a:lnTo>
                      <a:pt x="201" y="453"/>
                    </a:lnTo>
                    <a:lnTo>
                      <a:pt x="382" y="273"/>
                    </a:lnTo>
                    <a:lnTo>
                      <a:pt x="392" y="262"/>
                    </a:lnTo>
                    <a:lnTo>
                      <a:pt x="399" y="251"/>
                    </a:lnTo>
                    <a:lnTo>
                      <a:pt x="407" y="240"/>
                    </a:lnTo>
                    <a:lnTo>
                      <a:pt x="413" y="228"/>
                    </a:lnTo>
                    <a:lnTo>
                      <a:pt x="418" y="215"/>
                    </a:lnTo>
                    <a:lnTo>
                      <a:pt x="421" y="202"/>
                    </a:lnTo>
                    <a:lnTo>
                      <a:pt x="423" y="189"/>
                    </a:lnTo>
                    <a:lnTo>
                      <a:pt x="424" y="176"/>
                    </a:lnTo>
                    <a:lnTo>
                      <a:pt x="423" y="164"/>
                    </a:lnTo>
                    <a:lnTo>
                      <a:pt x="421" y="151"/>
                    </a:lnTo>
                    <a:lnTo>
                      <a:pt x="418" y="138"/>
                    </a:lnTo>
                    <a:lnTo>
                      <a:pt x="413" y="125"/>
                    </a:lnTo>
                    <a:lnTo>
                      <a:pt x="407" y="113"/>
                    </a:lnTo>
                    <a:lnTo>
                      <a:pt x="399" y="101"/>
                    </a:lnTo>
                    <a:lnTo>
                      <a:pt x="392" y="91"/>
                    </a:lnTo>
                    <a:lnTo>
                      <a:pt x="382" y="80"/>
                    </a:lnTo>
                    <a:lnTo>
                      <a:pt x="382" y="8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grpSp>
          <p:nvGrpSpPr>
            <p:cNvPr id="218" name="Group 41"/>
            <p:cNvGrpSpPr/>
            <p:nvPr/>
          </p:nvGrpSpPr>
          <p:grpSpPr>
            <a:xfrm>
              <a:off x="3898440" y="3950640"/>
              <a:ext cx="345240" cy="339480"/>
              <a:chOff x="3898440" y="3950640"/>
              <a:chExt cx="345240" cy="339480"/>
            </a:xfrm>
          </p:grpSpPr>
          <p:sp>
            <p:nvSpPr>
              <p:cNvPr id="219" name="CustomShape 42"/>
              <p:cNvSpPr/>
              <p:nvPr/>
            </p:nvSpPr>
            <p:spPr>
              <a:xfrm>
                <a:off x="3950280" y="3967920"/>
                <a:ext cx="51480" cy="51480"/>
              </a:xfrm>
              <a:custGeom>
                <a:avLst/>
                <a:gdLst/>
                <a:ahLst/>
                <a:rect l="l" t="t" r="r" b="b"/>
                <a:pathLst>
                  <a:path w="135" h="136">
                    <a:moveTo>
                      <a:pt x="84" y="127"/>
                    </a:moveTo>
                    <a:lnTo>
                      <a:pt x="89" y="130"/>
                    </a:lnTo>
                    <a:lnTo>
                      <a:pt x="95" y="133"/>
                    </a:lnTo>
                    <a:lnTo>
                      <a:pt x="100" y="134"/>
                    </a:lnTo>
                    <a:lnTo>
                      <a:pt x="105" y="136"/>
                    </a:lnTo>
                    <a:lnTo>
                      <a:pt x="112" y="134"/>
                    </a:lnTo>
                    <a:lnTo>
                      <a:pt x="117" y="133"/>
                    </a:lnTo>
                    <a:lnTo>
                      <a:pt x="122" y="130"/>
                    </a:lnTo>
                    <a:lnTo>
                      <a:pt x="127" y="127"/>
                    </a:lnTo>
                    <a:lnTo>
                      <a:pt x="131" y="122"/>
                    </a:lnTo>
                    <a:lnTo>
                      <a:pt x="133" y="116"/>
                    </a:lnTo>
                    <a:lnTo>
                      <a:pt x="135" y="111"/>
                    </a:lnTo>
                    <a:lnTo>
                      <a:pt x="135" y="106"/>
                    </a:lnTo>
                    <a:lnTo>
                      <a:pt x="135" y="100"/>
                    </a:lnTo>
                    <a:lnTo>
                      <a:pt x="133" y="94"/>
                    </a:lnTo>
                    <a:lnTo>
                      <a:pt x="131" y="89"/>
                    </a:lnTo>
                    <a:lnTo>
                      <a:pt x="127" y="84"/>
                    </a:lnTo>
                    <a:lnTo>
                      <a:pt x="52" y="9"/>
                    </a:lnTo>
                    <a:lnTo>
                      <a:pt x="47" y="5"/>
                    </a:lnTo>
                    <a:lnTo>
                      <a:pt x="42" y="3"/>
                    </a:lnTo>
                    <a:lnTo>
                      <a:pt x="36" y="0"/>
                    </a:lnTo>
                    <a:lnTo>
                      <a:pt x="30" y="0"/>
                    </a:lnTo>
                    <a:lnTo>
                      <a:pt x="25" y="0"/>
                    </a:lnTo>
                    <a:lnTo>
                      <a:pt x="19" y="3"/>
                    </a:lnTo>
                    <a:lnTo>
                      <a:pt x="14" y="5"/>
                    </a:lnTo>
                    <a:lnTo>
                      <a:pt x="9" y="9"/>
                    </a:lnTo>
                    <a:lnTo>
                      <a:pt x="6" y="13"/>
                    </a:lnTo>
                    <a:lnTo>
                      <a:pt x="2" y="19"/>
                    </a:lnTo>
                    <a:lnTo>
                      <a:pt x="1" y="25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2" y="41"/>
                    </a:lnTo>
                    <a:lnTo>
                      <a:pt x="6" y="47"/>
                    </a:lnTo>
                    <a:lnTo>
                      <a:pt x="9" y="52"/>
                    </a:lnTo>
                    <a:lnTo>
                      <a:pt x="84" y="127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0" name="CustomShape 43"/>
              <p:cNvSpPr/>
              <p:nvPr/>
            </p:nvSpPr>
            <p:spPr>
              <a:xfrm>
                <a:off x="4019400" y="3950640"/>
                <a:ext cx="22680" cy="57240"/>
              </a:xfrm>
              <a:custGeom>
                <a:avLst/>
                <a:gdLst/>
                <a:ahLst/>
                <a:rect l="l" t="t" r="r" b="b"/>
                <a:pathLst>
                  <a:path w="60" h="151">
                    <a:moveTo>
                      <a:pt x="30" y="151"/>
                    </a:moveTo>
                    <a:lnTo>
                      <a:pt x="37" y="149"/>
                    </a:lnTo>
                    <a:lnTo>
                      <a:pt x="42" y="148"/>
                    </a:lnTo>
                    <a:lnTo>
                      <a:pt x="48" y="145"/>
                    </a:lnTo>
                    <a:lnTo>
                      <a:pt x="52" y="142"/>
                    </a:lnTo>
                    <a:lnTo>
                      <a:pt x="55" y="138"/>
                    </a:lnTo>
                    <a:lnTo>
                      <a:pt x="58" y="132"/>
                    </a:lnTo>
                    <a:lnTo>
                      <a:pt x="60" y="127"/>
                    </a:lnTo>
                    <a:lnTo>
                      <a:pt x="60" y="120"/>
                    </a:lnTo>
                    <a:lnTo>
                      <a:pt x="60" y="30"/>
                    </a:lnTo>
                    <a:lnTo>
                      <a:pt x="60" y="24"/>
                    </a:lnTo>
                    <a:lnTo>
                      <a:pt x="58" y="19"/>
                    </a:lnTo>
                    <a:lnTo>
                      <a:pt x="55" y="13"/>
                    </a:lnTo>
                    <a:lnTo>
                      <a:pt x="52" y="9"/>
                    </a:lnTo>
                    <a:lnTo>
                      <a:pt x="48" y="6"/>
                    </a:lnTo>
                    <a:lnTo>
                      <a:pt x="42" y="3"/>
                    </a:lnTo>
                    <a:lnTo>
                      <a:pt x="37" y="0"/>
                    </a:lnTo>
                    <a:lnTo>
                      <a:pt x="30" y="0"/>
                    </a:lnTo>
                    <a:lnTo>
                      <a:pt x="25" y="0"/>
                    </a:lnTo>
                    <a:lnTo>
                      <a:pt x="19" y="3"/>
                    </a:lnTo>
                    <a:lnTo>
                      <a:pt x="14" y="6"/>
                    </a:lnTo>
                    <a:lnTo>
                      <a:pt x="9" y="9"/>
                    </a:lnTo>
                    <a:lnTo>
                      <a:pt x="6" y="13"/>
                    </a:lnTo>
                    <a:lnTo>
                      <a:pt x="2" y="19"/>
                    </a:lnTo>
                    <a:lnTo>
                      <a:pt x="1" y="24"/>
                    </a:lnTo>
                    <a:lnTo>
                      <a:pt x="0" y="30"/>
                    </a:lnTo>
                    <a:lnTo>
                      <a:pt x="0" y="120"/>
                    </a:lnTo>
                    <a:lnTo>
                      <a:pt x="1" y="127"/>
                    </a:lnTo>
                    <a:lnTo>
                      <a:pt x="2" y="132"/>
                    </a:lnTo>
                    <a:lnTo>
                      <a:pt x="6" y="138"/>
                    </a:lnTo>
                    <a:lnTo>
                      <a:pt x="9" y="142"/>
                    </a:lnTo>
                    <a:lnTo>
                      <a:pt x="14" y="145"/>
                    </a:lnTo>
                    <a:lnTo>
                      <a:pt x="19" y="148"/>
                    </a:lnTo>
                    <a:lnTo>
                      <a:pt x="25" y="149"/>
                    </a:lnTo>
                    <a:lnTo>
                      <a:pt x="30" y="151"/>
                    </a:lnTo>
                    <a:lnTo>
                      <a:pt x="30" y="151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1" name="CustomShape 44"/>
              <p:cNvSpPr/>
              <p:nvPr/>
            </p:nvSpPr>
            <p:spPr>
              <a:xfrm>
                <a:off x="3927240" y="4037040"/>
                <a:ext cx="57240" cy="22680"/>
              </a:xfrm>
              <a:custGeom>
                <a:avLst/>
                <a:gdLst/>
                <a:ahLst/>
                <a:rect l="l" t="t" r="r" b="b"/>
                <a:pathLst>
                  <a:path w="150" h="60">
                    <a:moveTo>
                      <a:pt x="30" y="60"/>
                    </a:moveTo>
                    <a:lnTo>
                      <a:pt x="120" y="60"/>
                    </a:lnTo>
                    <a:lnTo>
                      <a:pt x="127" y="59"/>
                    </a:lnTo>
                    <a:lnTo>
                      <a:pt x="132" y="57"/>
                    </a:lnTo>
                    <a:lnTo>
                      <a:pt x="137" y="54"/>
                    </a:lnTo>
                    <a:lnTo>
                      <a:pt x="142" y="51"/>
                    </a:lnTo>
                    <a:lnTo>
                      <a:pt x="145" y="47"/>
                    </a:lnTo>
                    <a:lnTo>
                      <a:pt x="148" y="41"/>
                    </a:lnTo>
                    <a:lnTo>
                      <a:pt x="150" y="36"/>
                    </a:lnTo>
                    <a:lnTo>
                      <a:pt x="150" y="30"/>
                    </a:lnTo>
                    <a:lnTo>
                      <a:pt x="150" y="23"/>
                    </a:lnTo>
                    <a:lnTo>
                      <a:pt x="148" y="18"/>
                    </a:lnTo>
                    <a:lnTo>
                      <a:pt x="145" y="12"/>
                    </a:lnTo>
                    <a:lnTo>
                      <a:pt x="142" y="8"/>
                    </a:lnTo>
                    <a:lnTo>
                      <a:pt x="137" y="5"/>
                    </a:lnTo>
                    <a:lnTo>
                      <a:pt x="132" y="2"/>
                    </a:lnTo>
                    <a:lnTo>
                      <a:pt x="127" y="1"/>
                    </a:lnTo>
                    <a:lnTo>
                      <a:pt x="120" y="0"/>
                    </a:lnTo>
                    <a:lnTo>
                      <a:pt x="30" y="0"/>
                    </a:lnTo>
                    <a:lnTo>
                      <a:pt x="24" y="1"/>
                    </a:lnTo>
                    <a:lnTo>
                      <a:pt x="18" y="2"/>
                    </a:lnTo>
                    <a:lnTo>
                      <a:pt x="13" y="5"/>
                    </a:lnTo>
                    <a:lnTo>
                      <a:pt x="9" y="8"/>
                    </a:lnTo>
                    <a:lnTo>
                      <a:pt x="5" y="12"/>
                    </a:lnTo>
                    <a:lnTo>
                      <a:pt x="2" y="18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2" y="41"/>
                    </a:lnTo>
                    <a:lnTo>
                      <a:pt x="5" y="47"/>
                    </a:lnTo>
                    <a:lnTo>
                      <a:pt x="9" y="51"/>
                    </a:lnTo>
                    <a:lnTo>
                      <a:pt x="13" y="54"/>
                    </a:lnTo>
                    <a:lnTo>
                      <a:pt x="18" y="57"/>
                    </a:lnTo>
                    <a:lnTo>
                      <a:pt x="24" y="59"/>
                    </a:lnTo>
                    <a:lnTo>
                      <a:pt x="30" y="60"/>
                    </a:lnTo>
                    <a:lnTo>
                      <a:pt x="30" y="6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2" name="CustomShape 45"/>
              <p:cNvSpPr/>
              <p:nvPr/>
            </p:nvSpPr>
            <p:spPr>
              <a:xfrm>
                <a:off x="3898440" y="4117680"/>
                <a:ext cx="172440" cy="172440"/>
              </a:xfrm>
              <a:custGeom>
                <a:avLst/>
                <a:gdLst/>
                <a:ahLst/>
                <a:rect l="l" t="t" r="r" b="b"/>
                <a:pathLst>
                  <a:path w="450" h="451">
                    <a:moveTo>
                      <a:pt x="399" y="233"/>
                    </a:moveTo>
                    <a:lnTo>
                      <a:pt x="279" y="355"/>
                    </a:lnTo>
                    <a:lnTo>
                      <a:pt x="270" y="362"/>
                    </a:lnTo>
                    <a:lnTo>
                      <a:pt x="261" y="370"/>
                    </a:lnTo>
                    <a:lnTo>
                      <a:pt x="251" y="376"/>
                    </a:lnTo>
                    <a:lnTo>
                      <a:pt x="241" y="381"/>
                    </a:lnTo>
                    <a:lnTo>
                      <a:pt x="232" y="386"/>
                    </a:lnTo>
                    <a:lnTo>
                      <a:pt x="222" y="388"/>
                    </a:lnTo>
                    <a:lnTo>
                      <a:pt x="212" y="390"/>
                    </a:lnTo>
                    <a:lnTo>
                      <a:pt x="203" y="391"/>
                    </a:lnTo>
                    <a:lnTo>
                      <a:pt x="193" y="390"/>
                    </a:lnTo>
                    <a:lnTo>
                      <a:pt x="183" y="388"/>
                    </a:lnTo>
                    <a:lnTo>
                      <a:pt x="174" y="386"/>
                    </a:lnTo>
                    <a:lnTo>
                      <a:pt x="164" y="381"/>
                    </a:lnTo>
                    <a:lnTo>
                      <a:pt x="154" y="376"/>
                    </a:lnTo>
                    <a:lnTo>
                      <a:pt x="145" y="370"/>
                    </a:lnTo>
                    <a:lnTo>
                      <a:pt x="135" y="363"/>
                    </a:lnTo>
                    <a:lnTo>
                      <a:pt x="127" y="355"/>
                    </a:lnTo>
                    <a:lnTo>
                      <a:pt x="97" y="325"/>
                    </a:lnTo>
                    <a:lnTo>
                      <a:pt x="88" y="315"/>
                    </a:lnTo>
                    <a:lnTo>
                      <a:pt x="80" y="305"/>
                    </a:lnTo>
                    <a:lnTo>
                      <a:pt x="74" y="296"/>
                    </a:lnTo>
                    <a:lnTo>
                      <a:pt x="69" y="287"/>
                    </a:lnTo>
                    <a:lnTo>
                      <a:pt x="65" y="277"/>
                    </a:lnTo>
                    <a:lnTo>
                      <a:pt x="62" y="268"/>
                    </a:lnTo>
                    <a:lnTo>
                      <a:pt x="60" y="257"/>
                    </a:lnTo>
                    <a:lnTo>
                      <a:pt x="60" y="247"/>
                    </a:lnTo>
                    <a:lnTo>
                      <a:pt x="60" y="238"/>
                    </a:lnTo>
                    <a:lnTo>
                      <a:pt x="62" y="228"/>
                    </a:lnTo>
                    <a:lnTo>
                      <a:pt x="65" y="218"/>
                    </a:lnTo>
                    <a:lnTo>
                      <a:pt x="69" y="209"/>
                    </a:lnTo>
                    <a:lnTo>
                      <a:pt x="74" y="199"/>
                    </a:lnTo>
                    <a:lnTo>
                      <a:pt x="80" y="190"/>
                    </a:lnTo>
                    <a:lnTo>
                      <a:pt x="88" y="181"/>
                    </a:lnTo>
                    <a:lnTo>
                      <a:pt x="97" y="171"/>
                    </a:lnTo>
                    <a:lnTo>
                      <a:pt x="217" y="51"/>
                    </a:lnTo>
                    <a:lnTo>
                      <a:pt x="221" y="47"/>
                    </a:lnTo>
                    <a:lnTo>
                      <a:pt x="223" y="42"/>
                    </a:lnTo>
                    <a:lnTo>
                      <a:pt x="225" y="35"/>
                    </a:lnTo>
                    <a:lnTo>
                      <a:pt x="225" y="30"/>
                    </a:lnTo>
                    <a:lnTo>
                      <a:pt x="225" y="24"/>
                    </a:lnTo>
                    <a:lnTo>
                      <a:pt x="223" y="19"/>
                    </a:lnTo>
                    <a:lnTo>
                      <a:pt x="221" y="14"/>
                    </a:lnTo>
                    <a:lnTo>
                      <a:pt x="217" y="8"/>
                    </a:lnTo>
                    <a:lnTo>
                      <a:pt x="212" y="5"/>
                    </a:lnTo>
                    <a:lnTo>
                      <a:pt x="207" y="2"/>
                    </a:lnTo>
                    <a:lnTo>
                      <a:pt x="202" y="1"/>
                    </a:lnTo>
                    <a:lnTo>
                      <a:pt x="195" y="0"/>
                    </a:lnTo>
                    <a:lnTo>
                      <a:pt x="190" y="1"/>
                    </a:lnTo>
                    <a:lnTo>
                      <a:pt x="184" y="2"/>
                    </a:lnTo>
                    <a:lnTo>
                      <a:pt x="179" y="5"/>
                    </a:lnTo>
                    <a:lnTo>
                      <a:pt x="174" y="8"/>
                    </a:lnTo>
                    <a:lnTo>
                      <a:pt x="54" y="128"/>
                    </a:lnTo>
                    <a:lnTo>
                      <a:pt x="41" y="142"/>
                    </a:lnTo>
                    <a:lnTo>
                      <a:pt x="30" y="157"/>
                    </a:lnTo>
                    <a:lnTo>
                      <a:pt x="20" y="171"/>
                    </a:lnTo>
                    <a:lnTo>
                      <a:pt x="13" y="186"/>
                    </a:lnTo>
                    <a:lnTo>
                      <a:pt x="8" y="201"/>
                    </a:lnTo>
                    <a:lnTo>
                      <a:pt x="3" y="216"/>
                    </a:lnTo>
                    <a:lnTo>
                      <a:pt x="1" y="232"/>
                    </a:lnTo>
                    <a:lnTo>
                      <a:pt x="0" y="247"/>
                    </a:lnTo>
                    <a:lnTo>
                      <a:pt x="1" y="263"/>
                    </a:lnTo>
                    <a:lnTo>
                      <a:pt x="3" y="278"/>
                    </a:lnTo>
                    <a:lnTo>
                      <a:pt x="8" y="294"/>
                    </a:lnTo>
                    <a:lnTo>
                      <a:pt x="13" y="310"/>
                    </a:lnTo>
                    <a:lnTo>
                      <a:pt x="20" y="324"/>
                    </a:lnTo>
                    <a:lnTo>
                      <a:pt x="30" y="339"/>
                    </a:lnTo>
                    <a:lnTo>
                      <a:pt x="41" y="352"/>
                    </a:lnTo>
                    <a:lnTo>
                      <a:pt x="54" y="366"/>
                    </a:lnTo>
                    <a:lnTo>
                      <a:pt x="84" y="396"/>
                    </a:lnTo>
                    <a:lnTo>
                      <a:pt x="98" y="409"/>
                    </a:lnTo>
                    <a:lnTo>
                      <a:pt x="112" y="420"/>
                    </a:lnTo>
                    <a:lnTo>
                      <a:pt x="127" y="430"/>
                    </a:lnTo>
                    <a:lnTo>
                      <a:pt x="142" y="437"/>
                    </a:lnTo>
                    <a:lnTo>
                      <a:pt x="157" y="444"/>
                    </a:lnTo>
                    <a:lnTo>
                      <a:pt x="172" y="448"/>
                    </a:lnTo>
                    <a:lnTo>
                      <a:pt x="188" y="450"/>
                    </a:lnTo>
                    <a:lnTo>
                      <a:pt x="203" y="451"/>
                    </a:lnTo>
                    <a:lnTo>
                      <a:pt x="219" y="450"/>
                    </a:lnTo>
                    <a:lnTo>
                      <a:pt x="234" y="448"/>
                    </a:lnTo>
                    <a:lnTo>
                      <a:pt x="249" y="444"/>
                    </a:lnTo>
                    <a:lnTo>
                      <a:pt x="264" y="437"/>
                    </a:lnTo>
                    <a:lnTo>
                      <a:pt x="279" y="430"/>
                    </a:lnTo>
                    <a:lnTo>
                      <a:pt x="294" y="420"/>
                    </a:lnTo>
                    <a:lnTo>
                      <a:pt x="308" y="409"/>
                    </a:lnTo>
                    <a:lnTo>
                      <a:pt x="322" y="396"/>
                    </a:lnTo>
                    <a:lnTo>
                      <a:pt x="442" y="276"/>
                    </a:lnTo>
                    <a:lnTo>
                      <a:pt x="446" y="272"/>
                    </a:lnTo>
                    <a:lnTo>
                      <a:pt x="448" y="267"/>
                    </a:lnTo>
                    <a:lnTo>
                      <a:pt x="450" y="261"/>
                    </a:lnTo>
                    <a:lnTo>
                      <a:pt x="450" y="255"/>
                    </a:lnTo>
                    <a:lnTo>
                      <a:pt x="450" y="250"/>
                    </a:lnTo>
                    <a:lnTo>
                      <a:pt x="448" y="244"/>
                    </a:lnTo>
                    <a:lnTo>
                      <a:pt x="446" y="239"/>
                    </a:lnTo>
                    <a:lnTo>
                      <a:pt x="442" y="235"/>
                    </a:lnTo>
                    <a:lnTo>
                      <a:pt x="438" y="230"/>
                    </a:lnTo>
                    <a:lnTo>
                      <a:pt x="432" y="227"/>
                    </a:lnTo>
                    <a:lnTo>
                      <a:pt x="427" y="226"/>
                    </a:lnTo>
                    <a:lnTo>
                      <a:pt x="420" y="225"/>
                    </a:lnTo>
                    <a:lnTo>
                      <a:pt x="415" y="226"/>
                    </a:lnTo>
                    <a:lnTo>
                      <a:pt x="410" y="227"/>
                    </a:lnTo>
                    <a:lnTo>
                      <a:pt x="404" y="230"/>
                    </a:lnTo>
                    <a:lnTo>
                      <a:pt x="399" y="235"/>
                    </a:lnTo>
                    <a:lnTo>
                      <a:pt x="399" y="233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223" name="CustomShape 46"/>
              <p:cNvSpPr/>
              <p:nvPr/>
            </p:nvSpPr>
            <p:spPr>
              <a:xfrm>
                <a:off x="4105800" y="4037040"/>
                <a:ext cx="137880" cy="160920"/>
              </a:xfrm>
              <a:custGeom>
                <a:avLst/>
                <a:gdLst/>
                <a:ahLst/>
                <a:rect l="l" t="t" r="r" b="b"/>
                <a:pathLst>
                  <a:path w="361" h="420">
                    <a:moveTo>
                      <a:pt x="196" y="0"/>
                    </a:moveTo>
                    <a:lnTo>
                      <a:pt x="30" y="0"/>
                    </a:lnTo>
                    <a:lnTo>
                      <a:pt x="24" y="1"/>
                    </a:lnTo>
                    <a:lnTo>
                      <a:pt x="19" y="2"/>
                    </a:lnTo>
                    <a:lnTo>
                      <a:pt x="13" y="5"/>
                    </a:lnTo>
                    <a:lnTo>
                      <a:pt x="9" y="8"/>
                    </a:lnTo>
                    <a:lnTo>
                      <a:pt x="5" y="12"/>
                    </a:lnTo>
                    <a:lnTo>
                      <a:pt x="3" y="18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3" y="41"/>
                    </a:lnTo>
                    <a:lnTo>
                      <a:pt x="5" y="47"/>
                    </a:lnTo>
                    <a:lnTo>
                      <a:pt x="9" y="51"/>
                    </a:lnTo>
                    <a:lnTo>
                      <a:pt x="13" y="54"/>
                    </a:lnTo>
                    <a:lnTo>
                      <a:pt x="19" y="57"/>
                    </a:lnTo>
                    <a:lnTo>
                      <a:pt x="24" y="59"/>
                    </a:lnTo>
                    <a:lnTo>
                      <a:pt x="30" y="60"/>
                    </a:lnTo>
                    <a:lnTo>
                      <a:pt x="196" y="60"/>
                    </a:lnTo>
                    <a:lnTo>
                      <a:pt x="205" y="61"/>
                    </a:lnTo>
                    <a:lnTo>
                      <a:pt x="215" y="62"/>
                    </a:lnTo>
                    <a:lnTo>
                      <a:pt x="225" y="65"/>
                    </a:lnTo>
                    <a:lnTo>
                      <a:pt x="234" y="69"/>
                    </a:lnTo>
                    <a:lnTo>
                      <a:pt x="243" y="75"/>
                    </a:lnTo>
                    <a:lnTo>
                      <a:pt x="252" y="81"/>
                    </a:lnTo>
                    <a:lnTo>
                      <a:pt x="260" y="89"/>
                    </a:lnTo>
                    <a:lnTo>
                      <a:pt x="268" y="97"/>
                    </a:lnTo>
                    <a:lnTo>
                      <a:pt x="275" y="106"/>
                    </a:lnTo>
                    <a:lnTo>
                      <a:pt x="282" y="114"/>
                    </a:lnTo>
                    <a:lnTo>
                      <a:pt x="287" y="125"/>
                    </a:lnTo>
                    <a:lnTo>
                      <a:pt x="291" y="135"/>
                    </a:lnTo>
                    <a:lnTo>
                      <a:pt x="296" y="145"/>
                    </a:lnTo>
                    <a:lnTo>
                      <a:pt x="298" y="156"/>
                    </a:lnTo>
                    <a:lnTo>
                      <a:pt x="300" y="168"/>
                    </a:lnTo>
                    <a:lnTo>
                      <a:pt x="301" y="179"/>
                    </a:lnTo>
                    <a:lnTo>
                      <a:pt x="301" y="255"/>
                    </a:lnTo>
                    <a:lnTo>
                      <a:pt x="300" y="265"/>
                    </a:lnTo>
                    <a:lnTo>
                      <a:pt x="299" y="275"/>
                    </a:lnTo>
                    <a:lnTo>
                      <a:pt x="296" y="286"/>
                    </a:lnTo>
                    <a:lnTo>
                      <a:pt x="292" y="295"/>
                    </a:lnTo>
                    <a:lnTo>
                      <a:pt x="287" y="304"/>
                    </a:lnTo>
                    <a:lnTo>
                      <a:pt x="282" y="313"/>
                    </a:lnTo>
                    <a:lnTo>
                      <a:pt x="276" y="321"/>
                    </a:lnTo>
                    <a:lnTo>
                      <a:pt x="269" y="329"/>
                    </a:lnTo>
                    <a:lnTo>
                      <a:pt x="261" y="335"/>
                    </a:lnTo>
                    <a:lnTo>
                      <a:pt x="254" y="342"/>
                    </a:lnTo>
                    <a:lnTo>
                      <a:pt x="244" y="347"/>
                    </a:lnTo>
                    <a:lnTo>
                      <a:pt x="236" y="351"/>
                    </a:lnTo>
                    <a:lnTo>
                      <a:pt x="226" y="356"/>
                    </a:lnTo>
                    <a:lnTo>
                      <a:pt x="216" y="358"/>
                    </a:lnTo>
                    <a:lnTo>
                      <a:pt x="205" y="360"/>
                    </a:lnTo>
                    <a:lnTo>
                      <a:pt x="196" y="360"/>
                    </a:lnTo>
                    <a:lnTo>
                      <a:pt x="30" y="360"/>
                    </a:lnTo>
                    <a:lnTo>
                      <a:pt x="24" y="361"/>
                    </a:lnTo>
                    <a:lnTo>
                      <a:pt x="19" y="362"/>
                    </a:lnTo>
                    <a:lnTo>
                      <a:pt x="13" y="365"/>
                    </a:lnTo>
                    <a:lnTo>
                      <a:pt x="9" y="368"/>
                    </a:lnTo>
                    <a:lnTo>
                      <a:pt x="5" y="374"/>
                    </a:lnTo>
                    <a:lnTo>
                      <a:pt x="3" y="378"/>
                    </a:lnTo>
                    <a:lnTo>
                      <a:pt x="1" y="384"/>
                    </a:lnTo>
                    <a:lnTo>
                      <a:pt x="0" y="390"/>
                    </a:lnTo>
                    <a:lnTo>
                      <a:pt x="1" y="396"/>
                    </a:lnTo>
                    <a:lnTo>
                      <a:pt x="3" y="402"/>
                    </a:lnTo>
                    <a:lnTo>
                      <a:pt x="5" y="407"/>
                    </a:lnTo>
                    <a:lnTo>
                      <a:pt x="9" y="411"/>
                    </a:lnTo>
                    <a:lnTo>
                      <a:pt x="13" y="416"/>
                    </a:lnTo>
                    <a:lnTo>
                      <a:pt x="19" y="418"/>
                    </a:lnTo>
                    <a:lnTo>
                      <a:pt x="24" y="420"/>
                    </a:lnTo>
                    <a:lnTo>
                      <a:pt x="30" y="420"/>
                    </a:lnTo>
                    <a:lnTo>
                      <a:pt x="196" y="420"/>
                    </a:lnTo>
                    <a:lnTo>
                      <a:pt x="212" y="419"/>
                    </a:lnTo>
                    <a:lnTo>
                      <a:pt x="228" y="417"/>
                    </a:lnTo>
                    <a:lnTo>
                      <a:pt x="244" y="412"/>
                    </a:lnTo>
                    <a:lnTo>
                      <a:pt x="259" y="407"/>
                    </a:lnTo>
                    <a:lnTo>
                      <a:pt x="273" y="400"/>
                    </a:lnTo>
                    <a:lnTo>
                      <a:pt x="287" y="392"/>
                    </a:lnTo>
                    <a:lnTo>
                      <a:pt x="300" y="382"/>
                    </a:lnTo>
                    <a:lnTo>
                      <a:pt x="312" y="372"/>
                    </a:lnTo>
                    <a:lnTo>
                      <a:pt x="322" y="360"/>
                    </a:lnTo>
                    <a:lnTo>
                      <a:pt x="332" y="347"/>
                    </a:lnTo>
                    <a:lnTo>
                      <a:pt x="341" y="333"/>
                    </a:lnTo>
                    <a:lnTo>
                      <a:pt x="347" y="319"/>
                    </a:lnTo>
                    <a:lnTo>
                      <a:pt x="353" y="303"/>
                    </a:lnTo>
                    <a:lnTo>
                      <a:pt x="357" y="288"/>
                    </a:lnTo>
                    <a:lnTo>
                      <a:pt x="360" y="272"/>
                    </a:lnTo>
                    <a:lnTo>
                      <a:pt x="361" y="255"/>
                    </a:lnTo>
                    <a:lnTo>
                      <a:pt x="361" y="179"/>
                    </a:lnTo>
                    <a:lnTo>
                      <a:pt x="360" y="163"/>
                    </a:lnTo>
                    <a:lnTo>
                      <a:pt x="358" y="146"/>
                    </a:lnTo>
                    <a:lnTo>
                      <a:pt x="353" y="130"/>
                    </a:lnTo>
                    <a:lnTo>
                      <a:pt x="348" y="115"/>
                    </a:lnTo>
                    <a:lnTo>
                      <a:pt x="342" y="99"/>
                    </a:lnTo>
                    <a:lnTo>
                      <a:pt x="333" y="85"/>
                    </a:lnTo>
                    <a:lnTo>
                      <a:pt x="323" y="70"/>
                    </a:lnTo>
                    <a:lnTo>
                      <a:pt x="314" y="57"/>
                    </a:lnTo>
                    <a:lnTo>
                      <a:pt x="302" y="45"/>
                    </a:lnTo>
                    <a:lnTo>
                      <a:pt x="289" y="34"/>
                    </a:lnTo>
                    <a:lnTo>
                      <a:pt x="275" y="24"/>
                    </a:lnTo>
                    <a:lnTo>
                      <a:pt x="261" y="16"/>
                    </a:lnTo>
                    <a:lnTo>
                      <a:pt x="246" y="9"/>
                    </a:lnTo>
                    <a:lnTo>
                      <a:pt x="229" y="4"/>
                    </a:lnTo>
                    <a:lnTo>
                      <a:pt x="213" y="1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17b580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24" name="CustomShape 47"/>
            <p:cNvSpPr/>
            <p:nvPr/>
          </p:nvSpPr>
          <p:spPr>
            <a:xfrm>
              <a:off x="8016480" y="3978360"/>
              <a:ext cx="207720" cy="283680"/>
            </a:xfrm>
            <a:custGeom>
              <a:avLst/>
              <a:gdLst/>
              <a:ahLst/>
              <a:rect l="l" t="t" r="r" b="b"/>
              <a:pathLst>
                <a:path w="658" h="896">
                  <a:moveTo>
                    <a:pt x="554" y="717"/>
                  </a:moveTo>
                  <a:lnTo>
                    <a:pt x="440" y="717"/>
                  </a:lnTo>
                  <a:lnTo>
                    <a:pt x="340" y="617"/>
                  </a:lnTo>
                  <a:lnTo>
                    <a:pt x="337" y="615"/>
                  </a:lnTo>
                  <a:lnTo>
                    <a:pt x="335" y="614"/>
                  </a:lnTo>
                  <a:lnTo>
                    <a:pt x="332" y="613"/>
                  </a:lnTo>
                  <a:lnTo>
                    <a:pt x="329" y="613"/>
                  </a:lnTo>
                  <a:lnTo>
                    <a:pt x="327" y="613"/>
                  </a:lnTo>
                  <a:lnTo>
                    <a:pt x="323" y="614"/>
                  </a:lnTo>
                  <a:lnTo>
                    <a:pt x="321" y="615"/>
                  </a:lnTo>
                  <a:lnTo>
                    <a:pt x="318" y="617"/>
                  </a:lnTo>
                  <a:lnTo>
                    <a:pt x="219" y="717"/>
                  </a:lnTo>
                  <a:lnTo>
                    <a:pt x="105" y="717"/>
                  </a:lnTo>
                  <a:lnTo>
                    <a:pt x="105" y="687"/>
                  </a:lnTo>
                  <a:lnTo>
                    <a:pt x="105" y="676"/>
                  </a:lnTo>
                  <a:lnTo>
                    <a:pt x="106" y="664"/>
                  </a:lnTo>
                  <a:lnTo>
                    <a:pt x="107" y="652"/>
                  </a:lnTo>
                  <a:lnTo>
                    <a:pt x="109" y="642"/>
                  </a:lnTo>
                  <a:lnTo>
                    <a:pt x="112" y="630"/>
                  </a:lnTo>
                  <a:lnTo>
                    <a:pt x="115" y="619"/>
                  </a:lnTo>
                  <a:lnTo>
                    <a:pt x="118" y="610"/>
                  </a:lnTo>
                  <a:lnTo>
                    <a:pt x="122" y="599"/>
                  </a:lnTo>
                  <a:lnTo>
                    <a:pt x="132" y="580"/>
                  </a:lnTo>
                  <a:lnTo>
                    <a:pt x="143" y="562"/>
                  </a:lnTo>
                  <a:lnTo>
                    <a:pt x="156" y="543"/>
                  </a:lnTo>
                  <a:lnTo>
                    <a:pt x="169" y="528"/>
                  </a:lnTo>
                  <a:lnTo>
                    <a:pt x="185" y="513"/>
                  </a:lnTo>
                  <a:lnTo>
                    <a:pt x="203" y="501"/>
                  </a:lnTo>
                  <a:lnTo>
                    <a:pt x="222" y="490"/>
                  </a:lnTo>
                  <a:lnTo>
                    <a:pt x="241" y="480"/>
                  </a:lnTo>
                  <a:lnTo>
                    <a:pt x="252" y="476"/>
                  </a:lnTo>
                  <a:lnTo>
                    <a:pt x="261" y="473"/>
                  </a:lnTo>
                  <a:lnTo>
                    <a:pt x="272" y="470"/>
                  </a:lnTo>
                  <a:lnTo>
                    <a:pt x="284" y="467"/>
                  </a:lnTo>
                  <a:lnTo>
                    <a:pt x="295" y="465"/>
                  </a:lnTo>
                  <a:lnTo>
                    <a:pt x="306" y="464"/>
                  </a:lnTo>
                  <a:lnTo>
                    <a:pt x="317" y="463"/>
                  </a:lnTo>
                  <a:lnTo>
                    <a:pt x="329" y="463"/>
                  </a:lnTo>
                  <a:lnTo>
                    <a:pt x="341" y="463"/>
                  </a:lnTo>
                  <a:lnTo>
                    <a:pt x="352" y="464"/>
                  </a:lnTo>
                  <a:lnTo>
                    <a:pt x="364" y="465"/>
                  </a:lnTo>
                  <a:lnTo>
                    <a:pt x="376" y="467"/>
                  </a:lnTo>
                  <a:lnTo>
                    <a:pt x="387" y="470"/>
                  </a:lnTo>
                  <a:lnTo>
                    <a:pt x="397" y="473"/>
                  </a:lnTo>
                  <a:lnTo>
                    <a:pt x="408" y="476"/>
                  </a:lnTo>
                  <a:lnTo>
                    <a:pt x="418" y="480"/>
                  </a:lnTo>
                  <a:lnTo>
                    <a:pt x="428" y="485"/>
                  </a:lnTo>
                  <a:lnTo>
                    <a:pt x="438" y="489"/>
                  </a:lnTo>
                  <a:lnTo>
                    <a:pt x="447" y="494"/>
                  </a:lnTo>
                  <a:lnTo>
                    <a:pt x="456" y="501"/>
                  </a:lnTo>
                  <a:lnTo>
                    <a:pt x="473" y="513"/>
                  </a:lnTo>
                  <a:lnTo>
                    <a:pt x="489" y="527"/>
                  </a:lnTo>
                  <a:lnTo>
                    <a:pt x="503" y="543"/>
                  </a:lnTo>
                  <a:lnTo>
                    <a:pt x="516" y="560"/>
                  </a:lnTo>
                  <a:lnTo>
                    <a:pt x="527" y="579"/>
                  </a:lnTo>
                  <a:lnTo>
                    <a:pt x="536" y="599"/>
                  </a:lnTo>
                  <a:lnTo>
                    <a:pt x="540" y="609"/>
                  </a:lnTo>
                  <a:lnTo>
                    <a:pt x="544" y="619"/>
                  </a:lnTo>
                  <a:lnTo>
                    <a:pt x="546" y="630"/>
                  </a:lnTo>
                  <a:lnTo>
                    <a:pt x="549" y="641"/>
                  </a:lnTo>
                  <a:lnTo>
                    <a:pt x="551" y="652"/>
                  </a:lnTo>
                  <a:lnTo>
                    <a:pt x="552" y="664"/>
                  </a:lnTo>
                  <a:lnTo>
                    <a:pt x="554" y="675"/>
                  </a:lnTo>
                  <a:lnTo>
                    <a:pt x="554" y="687"/>
                  </a:lnTo>
                  <a:lnTo>
                    <a:pt x="554" y="717"/>
                  </a:lnTo>
                  <a:close/>
                  <a:moveTo>
                    <a:pt x="135" y="321"/>
                  </a:moveTo>
                  <a:lnTo>
                    <a:pt x="133" y="321"/>
                  </a:lnTo>
                  <a:lnTo>
                    <a:pt x="127" y="308"/>
                  </a:lnTo>
                  <a:lnTo>
                    <a:pt x="121" y="295"/>
                  </a:lnTo>
                  <a:lnTo>
                    <a:pt x="116" y="281"/>
                  </a:lnTo>
                  <a:lnTo>
                    <a:pt x="113" y="267"/>
                  </a:lnTo>
                  <a:lnTo>
                    <a:pt x="109" y="253"/>
                  </a:lnTo>
                  <a:lnTo>
                    <a:pt x="106" y="238"/>
                  </a:lnTo>
                  <a:lnTo>
                    <a:pt x="105" y="223"/>
                  </a:lnTo>
                  <a:lnTo>
                    <a:pt x="105" y="208"/>
                  </a:lnTo>
                  <a:lnTo>
                    <a:pt x="105" y="29"/>
                  </a:lnTo>
                  <a:lnTo>
                    <a:pt x="554" y="29"/>
                  </a:lnTo>
                  <a:lnTo>
                    <a:pt x="554" y="208"/>
                  </a:lnTo>
                  <a:lnTo>
                    <a:pt x="554" y="223"/>
                  </a:lnTo>
                  <a:lnTo>
                    <a:pt x="551" y="238"/>
                  </a:lnTo>
                  <a:lnTo>
                    <a:pt x="549" y="253"/>
                  </a:lnTo>
                  <a:lnTo>
                    <a:pt x="546" y="267"/>
                  </a:lnTo>
                  <a:lnTo>
                    <a:pt x="542" y="281"/>
                  </a:lnTo>
                  <a:lnTo>
                    <a:pt x="537" y="295"/>
                  </a:lnTo>
                  <a:lnTo>
                    <a:pt x="531" y="308"/>
                  </a:lnTo>
                  <a:lnTo>
                    <a:pt x="525" y="321"/>
                  </a:lnTo>
                  <a:lnTo>
                    <a:pt x="135" y="321"/>
                  </a:lnTo>
                  <a:close/>
                  <a:moveTo>
                    <a:pt x="643" y="866"/>
                  </a:moveTo>
                  <a:lnTo>
                    <a:pt x="584" y="866"/>
                  </a:lnTo>
                  <a:lnTo>
                    <a:pt x="584" y="732"/>
                  </a:lnTo>
                  <a:lnTo>
                    <a:pt x="584" y="687"/>
                  </a:lnTo>
                  <a:lnTo>
                    <a:pt x="582" y="666"/>
                  </a:lnTo>
                  <a:lnTo>
                    <a:pt x="580" y="646"/>
                  </a:lnTo>
                  <a:lnTo>
                    <a:pt x="576" y="626"/>
                  </a:lnTo>
                  <a:lnTo>
                    <a:pt x="571" y="606"/>
                  </a:lnTo>
                  <a:lnTo>
                    <a:pt x="564" y="588"/>
                  </a:lnTo>
                  <a:lnTo>
                    <a:pt x="557" y="570"/>
                  </a:lnTo>
                  <a:lnTo>
                    <a:pt x="547" y="554"/>
                  </a:lnTo>
                  <a:lnTo>
                    <a:pt x="537" y="538"/>
                  </a:lnTo>
                  <a:lnTo>
                    <a:pt x="526" y="523"/>
                  </a:lnTo>
                  <a:lnTo>
                    <a:pt x="513" y="509"/>
                  </a:lnTo>
                  <a:lnTo>
                    <a:pt x="499" y="496"/>
                  </a:lnTo>
                  <a:lnTo>
                    <a:pt x="485" y="483"/>
                  </a:lnTo>
                  <a:lnTo>
                    <a:pt x="469" y="473"/>
                  </a:lnTo>
                  <a:lnTo>
                    <a:pt x="453" y="463"/>
                  </a:lnTo>
                  <a:lnTo>
                    <a:pt x="435" y="455"/>
                  </a:lnTo>
                  <a:lnTo>
                    <a:pt x="417" y="448"/>
                  </a:lnTo>
                  <a:lnTo>
                    <a:pt x="436" y="441"/>
                  </a:lnTo>
                  <a:lnTo>
                    <a:pt x="455" y="431"/>
                  </a:lnTo>
                  <a:lnTo>
                    <a:pt x="472" y="420"/>
                  </a:lnTo>
                  <a:lnTo>
                    <a:pt x="489" y="409"/>
                  </a:lnTo>
                  <a:lnTo>
                    <a:pt x="504" y="395"/>
                  </a:lnTo>
                  <a:lnTo>
                    <a:pt x="519" y="381"/>
                  </a:lnTo>
                  <a:lnTo>
                    <a:pt x="532" y="365"/>
                  </a:lnTo>
                  <a:lnTo>
                    <a:pt x="544" y="348"/>
                  </a:lnTo>
                  <a:lnTo>
                    <a:pt x="554" y="333"/>
                  </a:lnTo>
                  <a:lnTo>
                    <a:pt x="561" y="317"/>
                  </a:lnTo>
                  <a:lnTo>
                    <a:pt x="567" y="299"/>
                  </a:lnTo>
                  <a:lnTo>
                    <a:pt x="573" y="282"/>
                  </a:lnTo>
                  <a:lnTo>
                    <a:pt x="578" y="264"/>
                  </a:lnTo>
                  <a:lnTo>
                    <a:pt x="580" y="246"/>
                  </a:lnTo>
                  <a:lnTo>
                    <a:pt x="582" y="228"/>
                  </a:lnTo>
                  <a:lnTo>
                    <a:pt x="584" y="208"/>
                  </a:lnTo>
                  <a:lnTo>
                    <a:pt x="584" y="29"/>
                  </a:lnTo>
                  <a:lnTo>
                    <a:pt x="643" y="29"/>
                  </a:lnTo>
                  <a:lnTo>
                    <a:pt x="647" y="29"/>
                  </a:lnTo>
                  <a:lnTo>
                    <a:pt x="649" y="28"/>
                  </a:lnTo>
                  <a:lnTo>
                    <a:pt x="652" y="27"/>
                  </a:lnTo>
                  <a:lnTo>
                    <a:pt x="654" y="26"/>
                  </a:lnTo>
                  <a:lnTo>
                    <a:pt x="655" y="23"/>
                  </a:lnTo>
                  <a:lnTo>
                    <a:pt x="657" y="20"/>
                  </a:lnTo>
                  <a:lnTo>
                    <a:pt x="658" y="17"/>
                  </a:lnTo>
                  <a:lnTo>
                    <a:pt x="658" y="14"/>
                  </a:lnTo>
                  <a:lnTo>
                    <a:pt x="658" y="12"/>
                  </a:lnTo>
                  <a:lnTo>
                    <a:pt x="657" y="8"/>
                  </a:lnTo>
                  <a:lnTo>
                    <a:pt x="655" y="6"/>
                  </a:lnTo>
                  <a:lnTo>
                    <a:pt x="654" y="4"/>
                  </a:lnTo>
                  <a:lnTo>
                    <a:pt x="652" y="2"/>
                  </a:lnTo>
                  <a:lnTo>
                    <a:pt x="649" y="1"/>
                  </a:lnTo>
                  <a:lnTo>
                    <a:pt x="647" y="0"/>
                  </a:lnTo>
                  <a:lnTo>
                    <a:pt x="643" y="0"/>
                  </a:lnTo>
                  <a:lnTo>
                    <a:pt x="569" y="0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2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7"/>
                  </a:lnTo>
                  <a:lnTo>
                    <a:pt x="1" y="20"/>
                  </a:lnTo>
                  <a:lnTo>
                    <a:pt x="2" y="23"/>
                  </a:lnTo>
                  <a:lnTo>
                    <a:pt x="5" y="26"/>
                  </a:lnTo>
                  <a:lnTo>
                    <a:pt x="7" y="27"/>
                  </a:lnTo>
                  <a:lnTo>
                    <a:pt x="9" y="28"/>
                  </a:lnTo>
                  <a:lnTo>
                    <a:pt x="12" y="29"/>
                  </a:lnTo>
                  <a:lnTo>
                    <a:pt x="15" y="29"/>
                  </a:lnTo>
                  <a:lnTo>
                    <a:pt x="75" y="29"/>
                  </a:lnTo>
                  <a:lnTo>
                    <a:pt x="75" y="208"/>
                  </a:lnTo>
                  <a:lnTo>
                    <a:pt x="75" y="227"/>
                  </a:lnTo>
                  <a:lnTo>
                    <a:pt x="77" y="245"/>
                  </a:lnTo>
                  <a:lnTo>
                    <a:pt x="81" y="263"/>
                  </a:lnTo>
                  <a:lnTo>
                    <a:pt x="85" y="280"/>
                  </a:lnTo>
                  <a:lnTo>
                    <a:pt x="89" y="296"/>
                  </a:lnTo>
                  <a:lnTo>
                    <a:pt x="96" y="312"/>
                  </a:lnTo>
                  <a:lnTo>
                    <a:pt x="103" y="328"/>
                  </a:lnTo>
                  <a:lnTo>
                    <a:pt x="112" y="343"/>
                  </a:lnTo>
                  <a:lnTo>
                    <a:pt x="124" y="361"/>
                  </a:lnTo>
                  <a:lnTo>
                    <a:pt x="137" y="378"/>
                  </a:lnTo>
                  <a:lnTo>
                    <a:pt x="152" y="394"/>
                  </a:lnTo>
                  <a:lnTo>
                    <a:pt x="168" y="407"/>
                  </a:lnTo>
                  <a:lnTo>
                    <a:pt x="185" y="420"/>
                  </a:lnTo>
                  <a:lnTo>
                    <a:pt x="204" y="431"/>
                  </a:lnTo>
                  <a:lnTo>
                    <a:pt x="222" y="441"/>
                  </a:lnTo>
                  <a:lnTo>
                    <a:pt x="242" y="448"/>
                  </a:lnTo>
                  <a:lnTo>
                    <a:pt x="224" y="456"/>
                  </a:lnTo>
                  <a:lnTo>
                    <a:pt x="207" y="464"/>
                  </a:lnTo>
                  <a:lnTo>
                    <a:pt x="190" y="474"/>
                  </a:lnTo>
                  <a:lnTo>
                    <a:pt x="175" y="485"/>
                  </a:lnTo>
                  <a:lnTo>
                    <a:pt x="160" y="497"/>
                  </a:lnTo>
                  <a:lnTo>
                    <a:pt x="146" y="510"/>
                  </a:lnTo>
                  <a:lnTo>
                    <a:pt x="133" y="524"/>
                  </a:lnTo>
                  <a:lnTo>
                    <a:pt x="121" y="539"/>
                  </a:lnTo>
                  <a:lnTo>
                    <a:pt x="112" y="555"/>
                  </a:lnTo>
                  <a:lnTo>
                    <a:pt x="102" y="572"/>
                  </a:lnTo>
                  <a:lnTo>
                    <a:pt x="93" y="589"/>
                  </a:lnTo>
                  <a:lnTo>
                    <a:pt x="87" y="609"/>
                  </a:lnTo>
                  <a:lnTo>
                    <a:pt x="82" y="627"/>
                  </a:lnTo>
                  <a:lnTo>
                    <a:pt x="78" y="647"/>
                  </a:lnTo>
                  <a:lnTo>
                    <a:pt x="76" y="666"/>
                  </a:lnTo>
                  <a:lnTo>
                    <a:pt x="75" y="687"/>
                  </a:lnTo>
                  <a:lnTo>
                    <a:pt x="75" y="732"/>
                  </a:lnTo>
                  <a:lnTo>
                    <a:pt x="75" y="866"/>
                  </a:lnTo>
                  <a:lnTo>
                    <a:pt x="15" y="866"/>
                  </a:lnTo>
                  <a:lnTo>
                    <a:pt x="12" y="866"/>
                  </a:lnTo>
                  <a:lnTo>
                    <a:pt x="9" y="868"/>
                  </a:lnTo>
                  <a:lnTo>
                    <a:pt x="7" y="870"/>
                  </a:lnTo>
                  <a:lnTo>
                    <a:pt x="5" y="872"/>
                  </a:lnTo>
                  <a:lnTo>
                    <a:pt x="2" y="874"/>
                  </a:lnTo>
                  <a:lnTo>
                    <a:pt x="1" y="876"/>
                  </a:lnTo>
                  <a:lnTo>
                    <a:pt x="0" y="879"/>
                  </a:lnTo>
                  <a:lnTo>
                    <a:pt x="0" y="881"/>
                  </a:lnTo>
                  <a:lnTo>
                    <a:pt x="0" y="885"/>
                  </a:lnTo>
                  <a:lnTo>
                    <a:pt x="1" y="888"/>
                  </a:lnTo>
                  <a:lnTo>
                    <a:pt x="2" y="890"/>
                  </a:lnTo>
                  <a:lnTo>
                    <a:pt x="5" y="892"/>
                  </a:lnTo>
                  <a:lnTo>
                    <a:pt x="7" y="894"/>
                  </a:lnTo>
                  <a:lnTo>
                    <a:pt x="9" y="895"/>
                  </a:lnTo>
                  <a:lnTo>
                    <a:pt x="12" y="896"/>
                  </a:lnTo>
                  <a:lnTo>
                    <a:pt x="15" y="896"/>
                  </a:lnTo>
                  <a:lnTo>
                    <a:pt x="90" y="896"/>
                  </a:lnTo>
                  <a:lnTo>
                    <a:pt x="569" y="896"/>
                  </a:lnTo>
                  <a:lnTo>
                    <a:pt x="643" y="896"/>
                  </a:lnTo>
                  <a:lnTo>
                    <a:pt x="647" y="896"/>
                  </a:lnTo>
                  <a:lnTo>
                    <a:pt x="649" y="895"/>
                  </a:lnTo>
                  <a:lnTo>
                    <a:pt x="652" y="894"/>
                  </a:lnTo>
                  <a:lnTo>
                    <a:pt x="654" y="892"/>
                  </a:lnTo>
                  <a:lnTo>
                    <a:pt x="655" y="890"/>
                  </a:lnTo>
                  <a:lnTo>
                    <a:pt x="657" y="888"/>
                  </a:lnTo>
                  <a:lnTo>
                    <a:pt x="658" y="885"/>
                  </a:lnTo>
                  <a:lnTo>
                    <a:pt x="658" y="881"/>
                  </a:lnTo>
                  <a:lnTo>
                    <a:pt x="658" y="879"/>
                  </a:lnTo>
                  <a:lnTo>
                    <a:pt x="657" y="876"/>
                  </a:lnTo>
                  <a:lnTo>
                    <a:pt x="655" y="874"/>
                  </a:lnTo>
                  <a:lnTo>
                    <a:pt x="654" y="872"/>
                  </a:lnTo>
                  <a:lnTo>
                    <a:pt x="652" y="870"/>
                  </a:lnTo>
                  <a:lnTo>
                    <a:pt x="649" y="868"/>
                  </a:lnTo>
                  <a:lnTo>
                    <a:pt x="647" y="866"/>
                  </a:lnTo>
                  <a:lnTo>
                    <a:pt x="643" y="866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25" name="CustomShape 48"/>
            <p:cNvSpPr/>
            <p:nvPr/>
          </p:nvSpPr>
          <p:spPr>
            <a:xfrm>
              <a:off x="10406160" y="3977640"/>
              <a:ext cx="142560" cy="285480"/>
            </a:xfrm>
            <a:custGeom>
              <a:avLst/>
              <a:gdLst/>
              <a:ahLst/>
              <a:rect l="l" t="t" r="r" b="b"/>
              <a:pathLst>
                <a:path w="450" h="901">
                  <a:moveTo>
                    <a:pt x="435" y="300"/>
                  </a:moveTo>
                  <a:lnTo>
                    <a:pt x="268" y="300"/>
                  </a:lnTo>
                  <a:lnTo>
                    <a:pt x="448" y="22"/>
                  </a:lnTo>
                  <a:lnTo>
                    <a:pt x="449" y="19"/>
                  </a:lnTo>
                  <a:lnTo>
                    <a:pt x="450" y="15"/>
                  </a:lnTo>
                  <a:lnTo>
                    <a:pt x="449" y="11"/>
                  </a:lnTo>
                  <a:lnTo>
                    <a:pt x="448" y="7"/>
                  </a:lnTo>
                  <a:lnTo>
                    <a:pt x="446" y="4"/>
                  </a:lnTo>
                  <a:lnTo>
                    <a:pt x="443" y="2"/>
                  </a:lnTo>
                  <a:lnTo>
                    <a:pt x="439" y="0"/>
                  </a:lnTo>
                  <a:lnTo>
                    <a:pt x="435" y="0"/>
                  </a:lnTo>
                  <a:lnTo>
                    <a:pt x="120" y="0"/>
                  </a:lnTo>
                  <a:lnTo>
                    <a:pt x="115" y="0"/>
                  </a:lnTo>
                  <a:lnTo>
                    <a:pt x="110" y="3"/>
                  </a:lnTo>
                  <a:lnTo>
                    <a:pt x="107" y="6"/>
                  </a:lnTo>
                  <a:lnTo>
                    <a:pt x="105" y="11"/>
                  </a:lnTo>
                  <a:lnTo>
                    <a:pt x="0" y="462"/>
                  </a:lnTo>
                  <a:lnTo>
                    <a:pt x="0" y="465"/>
                  </a:lnTo>
                  <a:lnTo>
                    <a:pt x="0" y="469"/>
                  </a:lnTo>
                  <a:lnTo>
                    <a:pt x="1" y="472"/>
                  </a:lnTo>
                  <a:lnTo>
                    <a:pt x="3" y="475"/>
                  </a:lnTo>
                  <a:lnTo>
                    <a:pt x="5" y="477"/>
                  </a:lnTo>
                  <a:lnTo>
                    <a:pt x="7" y="479"/>
                  </a:lnTo>
                  <a:lnTo>
                    <a:pt x="10" y="480"/>
                  </a:lnTo>
                  <a:lnTo>
                    <a:pt x="15" y="480"/>
                  </a:lnTo>
                  <a:lnTo>
                    <a:pt x="145" y="480"/>
                  </a:lnTo>
                  <a:lnTo>
                    <a:pt x="30" y="881"/>
                  </a:lnTo>
                  <a:lnTo>
                    <a:pt x="30" y="887"/>
                  </a:lnTo>
                  <a:lnTo>
                    <a:pt x="31" y="892"/>
                  </a:lnTo>
                  <a:lnTo>
                    <a:pt x="34" y="896"/>
                  </a:lnTo>
                  <a:lnTo>
                    <a:pt x="38" y="900"/>
                  </a:lnTo>
                  <a:lnTo>
                    <a:pt x="42" y="901"/>
                  </a:lnTo>
                  <a:lnTo>
                    <a:pt x="45" y="901"/>
                  </a:lnTo>
                  <a:lnTo>
                    <a:pt x="48" y="901"/>
                  </a:lnTo>
                  <a:lnTo>
                    <a:pt x="51" y="900"/>
                  </a:lnTo>
                  <a:lnTo>
                    <a:pt x="54" y="897"/>
                  </a:lnTo>
                  <a:lnTo>
                    <a:pt x="57" y="894"/>
                  </a:lnTo>
                  <a:lnTo>
                    <a:pt x="447" y="324"/>
                  </a:lnTo>
                  <a:lnTo>
                    <a:pt x="449" y="319"/>
                  </a:lnTo>
                  <a:lnTo>
                    <a:pt x="450" y="316"/>
                  </a:lnTo>
                  <a:lnTo>
                    <a:pt x="450" y="312"/>
                  </a:lnTo>
                  <a:lnTo>
                    <a:pt x="448" y="308"/>
                  </a:lnTo>
                  <a:lnTo>
                    <a:pt x="446" y="304"/>
                  </a:lnTo>
                  <a:lnTo>
                    <a:pt x="443" y="302"/>
                  </a:lnTo>
                  <a:lnTo>
                    <a:pt x="439" y="300"/>
                  </a:lnTo>
                  <a:lnTo>
                    <a:pt x="435" y="300"/>
                  </a:lnTo>
                  <a:lnTo>
                    <a:pt x="435" y="30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" name="Group 1"/>
          <p:cNvGrpSpPr/>
          <p:nvPr/>
        </p:nvGrpSpPr>
        <p:grpSpPr>
          <a:xfrm>
            <a:off x="1481760" y="852480"/>
            <a:ext cx="3388680" cy="5047920"/>
            <a:chOff x="1481760" y="852480"/>
            <a:chExt cx="3388680" cy="5047920"/>
          </a:xfrm>
        </p:grpSpPr>
        <p:sp>
          <p:nvSpPr>
            <p:cNvPr id="227" name="CustomShape 2"/>
            <p:cNvSpPr/>
            <p:nvPr/>
          </p:nvSpPr>
          <p:spPr>
            <a:xfrm>
              <a:off x="4425120" y="852480"/>
              <a:ext cx="146160" cy="1608480"/>
            </a:xfrm>
            <a:custGeom>
              <a:avLst/>
              <a:gdLst/>
              <a:ahLst/>
              <a:rect l="l" t="t" r="r" b="b"/>
              <a:pathLst>
                <a:path w="100" h="1102">
                  <a:moveTo>
                    <a:pt x="100" y="1102"/>
                  </a:moveTo>
                  <a:cubicBezTo>
                    <a:pt x="100" y="1102"/>
                    <a:pt x="100" y="1102"/>
                    <a:pt x="100" y="1102"/>
                  </a:cubicBezTo>
                  <a:cubicBezTo>
                    <a:pt x="45" y="1102"/>
                    <a:pt x="0" y="1057"/>
                    <a:pt x="0" y="1002"/>
                  </a:cubicBezTo>
                  <a:cubicBezTo>
                    <a:pt x="0" y="783"/>
                    <a:pt x="0" y="265"/>
                    <a:pt x="0" y="73"/>
                  </a:cubicBezTo>
                  <a:cubicBezTo>
                    <a:pt x="0" y="33"/>
                    <a:pt x="33" y="0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lnTo>
                    <a:pt x="100" y="1102"/>
                  </a:ln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8" name="CustomShape 3"/>
            <p:cNvSpPr/>
            <p:nvPr/>
          </p:nvSpPr>
          <p:spPr>
            <a:xfrm>
              <a:off x="4374720" y="909000"/>
              <a:ext cx="150840" cy="1487160"/>
            </a:xfrm>
            <a:custGeom>
              <a:avLst/>
              <a:gdLst/>
              <a:ahLst/>
              <a:rect l="l" t="t" r="r" b="b"/>
              <a:pathLst>
                <a:path w="104" h="1019">
                  <a:moveTo>
                    <a:pt x="6" y="86"/>
                  </a:moveTo>
                  <a:cubicBezTo>
                    <a:pt x="6" y="59"/>
                    <a:pt x="19" y="35"/>
                    <a:pt x="39" y="21"/>
                  </a:cubicBezTo>
                  <a:cubicBezTo>
                    <a:pt x="43" y="18"/>
                    <a:pt x="47" y="15"/>
                    <a:pt x="52" y="12"/>
                  </a:cubicBezTo>
                  <a:cubicBezTo>
                    <a:pt x="60" y="7"/>
                    <a:pt x="70" y="3"/>
                    <a:pt x="79" y="0"/>
                  </a:cubicBezTo>
                  <a:cubicBezTo>
                    <a:pt x="81" y="48"/>
                    <a:pt x="104" y="972"/>
                    <a:pt x="100" y="1019"/>
                  </a:cubicBezTo>
                  <a:cubicBezTo>
                    <a:pt x="100" y="1019"/>
                    <a:pt x="100" y="1019"/>
                    <a:pt x="100" y="1019"/>
                  </a:cubicBezTo>
                  <a:cubicBezTo>
                    <a:pt x="53" y="998"/>
                    <a:pt x="11" y="945"/>
                    <a:pt x="0" y="885"/>
                  </a:cubicBezTo>
                  <a:cubicBezTo>
                    <a:pt x="0" y="885"/>
                    <a:pt x="0" y="885"/>
                    <a:pt x="0" y="885"/>
                  </a:cubicBezTo>
                  <a:cubicBezTo>
                    <a:pt x="2" y="693"/>
                    <a:pt x="5" y="261"/>
                    <a:pt x="6" y="8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9" name="CustomShape 4"/>
            <p:cNvSpPr/>
            <p:nvPr/>
          </p:nvSpPr>
          <p:spPr>
            <a:xfrm>
              <a:off x="4322520" y="964080"/>
              <a:ext cx="158760" cy="1367280"/>
            </a:xfrm>
            <a:custGeom>
              <a:avLst/>
              <a:gdLst/>
              <a:ahLst/>
              <a:rect l="l" t="t" r="r" b="b"/>
              <a:pathLst>
                <a:path w="108" h="937">
                  <a:moveTo>
                    <a:pt x="11" y="100"/>
                  </a:moveTo>
                  <a:cubicBezTo>
                    <a:pt x="11" y="72"/>
                    <a:pt x="24" y="46"/>
                    <a:pt x="46" y="29"/>
                  </a:cubicBezTo>
                  <a:cubicBezTo>
                    <a:pt x="50" y="26"/>
                    <a:pt x="55" y="23"/>
                    <a:pt x="59" y="20"/>
                  </a:cubicBezTo>
                  <a:cubicBezTo>
                    <a:pt x="67" y="14"/>
                    <a:pt x="76" y="7"/>
                    <a:pt x="84" y="0"/>
                  </a:cubicBezTo>
                  <a:cubicBezTo>
                    <a:pt x="88" y="97"/>
                    <a:pt x="108" y="844"/>
                    <a:pt x="100" y="937"/>
                  </a:cubicBezTo>
                  <a:cubicBezTo>
                    <a:pt x="100" y="937"/>
                    <a:pt x="100" y="937"/>
                    <a:pt x="100" y="937"/>
                  </a:cubicBezTo>
                  <a:cubicBezTo>
                    <a:pt x="60" y="895"/>
                    <a:pt x="21" y="833"/>
                    <a:pt x="0" y="770"/>
                  </a:cubicBezTo>
                  <a:cubicBezTo>
                    <a:pt x="0" y="770"/>
                    <a:pt x="0" y="769"/>
                    <a:pt x="0" y="769"/>
                  </a:cubicBezTo>
                  <a:cubicBezTo>
                    <a:pt x="4" y="605"/>
                    <a:pt x="10" y="259"/>
                    <a:pt x="11" y="10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0" name="CustomShape 5"/>
            <p:cNvSpPr/>
            <p:nvPr/>
          </p:nvSpPr>
          <p:spPr>
            <a:xfrm>
              <a:off x="4270680" y="1020960"/>
              <a:ext cx="163440" cy="1245960"/>
            </a:xfrm>
            <a:custGeom>
              <a:avLst/>
              <a:gdLst/>
              <a:ahLst/>
              <a:rect l="l" t="t" r="r" b="b"/>
              <a:pathLst>
                <a:path w="112" h="854">
                  <a:moveTo>
                    <a:pt x="16" y="113"/>
                  </a:moveTo>
                  <a:cubicBezTo>
                    <a:pt x="17" y="83"/>
                    <a:pt x="30" y="55"/>
                    <a:pt x="54" y="37"/>
                  </a:cubicBezTo>
                  <a:cubicBezTo>
                    <a:pt x="58" y="34"/>
                    <a:pt x="62" y="30"/>
                    <a:pt x="67" y="26"/>
                  </a:cubicBezTo>
                  <a:cubicBezTo>
                    <a:pt x="74" y="19"/>
                    <a:pt x="82" y="11"/>
                    <a:pt x="90" y="0"/>
                  </a:cubicBezTo>
                  <a:cubicBezTo>
                    <a:pt x="96" y="145"/>
                    <a:pt x="112" y="715"/>
                    <a:pt x="101" y="854"/>
                  </a:cubicBezTo>
                  <a:cubicBezTo>
                    <a:pt x="101" y="854"/>
                    <a:pt x="101" y="854"/>
                    <a:pt x="101" y="854"/>
                  </a:cubicBezTo>
                  <a:cubicBezTo>
                    <a:pt x="68" y="791"/>
                    <a:pt x="31" y="721"/>
                    <a:pt x="0" y="653"/>
                  </a:cubicBezTo>
                  <a:cubicBezTo>
                    <a:pt x="0" y="653"/>
                    <a:pt x="0" y="653"/>
                    <a:pt x="0" y="653"/>
                  </a:cubicBezTo>
                  <a:cubicBezTo>
                    <a:pt x="6" y="515"/>
                    <a:pt x="15" y="255"/>
                    <a:pt x="16" y="11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1" name="CustomShape 6"/>
            <p:cNvSpPr/>
            <p:nvPr/>
          </p:nvSpPr>
          <p:spPr>
            <a:xfrm>
              <a:off x="4217040" y="1077840"/>
              <a:ext cx="169920" cy="1124640"/>
            </a:xfrm>
            <a:custGeom>
              <a:avLst/>
              <a:gdLst/>
              <a:ahLst/>
              <a:rect l="l" t="t" r="r" b="b"/>
              <a:pathLst>
                <a:path w="116" h="770">
                  <a:moveTo>
                    <a:pt x="101" y="770"/>
                  </a:moveTo>
                  <a:cubicBezTo>
                    <a:pt x="75" y="686"/>
                    <a:pt x="41" y="608"/>
                    <a:pt x="0" y="536"/>
                  </a:cubicBezTo>
                  <a:cubicBezTo>
                    <a:pt x="0" y="536"/>
                    <a:pt x="0" y="536"/>
                    <a:pt x="0" y="536"/>
                  </a:cubicBezTo>
                  <a:cubicBezTo>
                    <a:pt x="8" y="426"/>
                    <a:pt x="20" y="251"/>
                    <a:pt x="21" y="126"/>
                  </a:cubicBezTo>
                  <a:cubicBezTo>
                    <a:pt x="22" y="95"/>
                    <a:pt x="36" y="64"/>
                    <a:pt x="61" y="45"/>
                  </a:cubicBezTo>
                  <a:cubicBezTo>
                    <a:pt x="65" y="41"/>
                    <a:pt x="70" y="37"/>
                    <a:pt x="74" y="33"/>
                  </a:cubicBezTo>
                  <a:cubicBezTo>
                    <a:pt x="81" y="25"/>
                    <a:pt x="89" y="14"/>
                    <a:pt x="95" y="0"/>
                  </a:cubicBezTo>
                  <a:cubicBezTo>
                    <a:pt x="103" y="193"/>
                    <a:pt x="116" y="586"/>
                    <a:pt x="101" y="77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2" name="CustomShape 7"/>
            <p:cNvSpPr/>
            <p:nvPr/>
          </p:nvSpPr>
          <p:spPr>
            <a:xfrm>
              <a:off x="4174560" y="1085400"/>
              <a:ext cx="160200" cy="1030320"/>
            </a:xfrm>
            <a:custGeom>
              <a:avLst/>
              <a:gdLst/>
              <a:ahLst/>
              <a:rect l="l" t="t" r="r" b="b"/>
              <a:pathLst>
                <a:path w="109" h="706">
                  <a:moveTo>
                    <a:pt x="20" y="104"/>
                  </a:moveTo>
                  <a:cubicBezTo>
                    <a:pt x="25" y="79"/>
                    <a:pt x="41" y="54"/>
                    <a:pt x="65" y="38"/>
                  </a:cubicBezTo>
                  <a:cubicBezTo>
                    <a:pt x="70" y="35"/>
                    <a:pt x="75" y="31"/>
                    <a:pt x="79" y="28"/>
                  </a:cubicBezTo>
                  <a:cubicBezTo>
                    <a:pt x="87" y="21"/>
                    <a:pt x="95" y="12"/>
                    <a:pt x="103" y="0"/>
                  </a:cubicBezTo>
                  <a:cubicBezTo>
                    <a:pt x="103" y="66"/>
                    <a:pt x="103" y="161"/>
                    <a:pt x="105" y="256"/>
                  </a:cubicBezTo>
                  <a:cubicBezTo>
                    <a:pt x="109" y="413"/>
                    <a:pt x="108" y="594"/>
                    <a:pt x="103" y="706"/>
                  </a:cubicBezTo>
                  <a:cubicBezTo>
                    <a:pt x="75" y="628"/>
                    <a:pt x="41" y="556"/>
                    <a:pt x="0" y="489"/>
                  </a:cubicBezTo>
                  <a:cubicBezTo>
                    <a:pt x="0" y="489"/>
                    <a:pt x="0" y="489"/>
                    <a:pt x="0" y="489"/>
                  </a:cubicBezTo>
                  <a:cubicBezTo>
                    <a:pt x="6" y="380"/>
                    <a:pt x="16" y="219"/>
                    <a:pt x="20" y="10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3" name="CustomShape 8"/>
            <p:cNvSpPr/>
            <p:nvPr/>
          </p:nvSpPr>
          <p:spPr>
            <a:xfrm>
              <a:off x="4128840" y="1093320"/>
              <a:ext cx="163440" cy="934200"/>
            </a:xfrm>
            <a:custGeom>
              <a:avLst/>
              <a:gdLst/>
              <a:ahLst/>
              <a:rect l="l" t="t" r="r" b="b"/>
              <a:pathLst>
                <a:path w="112" h="640">
                  <a:moveTo>
                    <a:pt x="20" y="80"/>
                  </a:moveTo>
                  <a:cubicBezTo>
                    <a:pt x="30" y="63"/>
                    <a:pt x="48" y="43"/>
                    <a:pt x="72" y="30"/>
                  </a:cubicBezTo>
                  <a:cubicBezTo>
                    <a:pt x="77" y="28"/>
                    <a:pt x="82" y="25"/>
                    <a:pt x="86" y="22"/>
                  </a:cubicBezTo>
                  <a:cubicBezTo>
                    <a:pt x="95" y="16"/>
                    <a:pt x="104" y="9"/>
                    <a:pt x="112" y="0"/>
                  </a:cubicBezTo>
                  <a:cubicBezTo>
                    <a:pt x="110" y="59"/>
                    <a:pt x="106" y="149"/>
                    <a:pt x="108" y="232"/>
                  </a:cubicBezTo>
                  <a:cubicBezTo>
                    <a:pt x="111" y="367"/>
                    <a:pt x="107" y="532"/>
                    <a:pt x="107" y="640"/>
                  </a:cubicBezTo>
                  <a:cubicBezTo>
                    <a:pt x="78" y="569"/>
                    <a:pt x="42" y="503"/>
                    <a:pt x="0" y="441"/>
                  </a:cubicBezTo>
                  <a:cubicBezTo>
                    <a:pt x="0" y="441"/>
                    <a:pt x="0" y="441"/>
                    <a:pt x="0" y="441"/>
                  </a:cubicBezTo>
                  <a:cubicBezTo>
                    <a:pt x="6" y="333"/>
                    <a:pt x="15" y="186"/>
                    <a:pt x="20" y="8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4" name="CustomShape 9"/>
            <p:cNvSpPr/>
            <p:nvPr/>
          </p:nvSpPr>
          <p:spPr>
            <a:xfrm>
              <a:off x="4079880" y="1103040"/>
              <a:ext cx="174600" cy="839520"/>
            </a:xfrm>
            <a:custGeom>
              <a:avLst/>
              <a:gdLst/>
              <a:ahLst/>
              <a:rect l="l" t="t" r="r" b="b"/>
              <a:pathLst>
                <a:path w="119" h="575">
                  <a:moveTo>
                    <a:pt x="19" y="57"/>
                  </a:moveTo>
                  <a:cubicBezTo>
                    <a:pt x="33" y="47"/>
                    <a:pt x="53" y="32"/>
                    <a:pt x="77" y="22"/>
                  </a:cubicBezTo>
                  <a:cubicBezTo>
                    <a:pt x="82" y="20"/>
                    <a:pt x="87" y="18"/>
                    <a:pt x="92" y="16"/>
                  </a:cubicBezTo>
                  <a:cubicBezTo>
                    <a:pt x="101" y="12"/>
                    <a:pt x="111" y="6"/>
                    <a:pt x="119" y="0"/>
                  </a:cubicBezTo>
                  <a:cubicBezTo>
                    <a:pt x="115" y="52"/>
                    <a:pt x="108" y="137"/>
                    <a:pt x="109" y="207"/>
                  </a:cubicBezTo>
                  <a:cubicBezTo>
                    <a:pt x="111" y="321"/>
                    <a:pt x="105" y="470"/>
                    <a:pt x="109" y="575"/>
                  </a:cubicBezTo>
                  <a:cubicBezTo>
                    <a:pt x="78" y="510"/>
                    <a:pt x="42" y="449"/>
                    <a:pt x="0" y="393"/>
                  </a:cubicBezTo>
                  <a:cubicBezTo>
                    <a:pt x="0" y="393"/>
                    <a:pt x="0" y="393"/>
                    <a:pt x="0" y="393"/>
                  </a:cubicBezTo>
                  <a:cubicBezTo>
                    <a:pt x="4" y="286"/>
                    <a:pt x="11" y="152"/>
                    <a:pt x="19" y="5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5" name="CustomShape 10"/>
            <p:cNvSpPr/>
            <p:nvPr/>
          </p:nvSpPr>
          <p:spPr>
            <a:xfrm>
              <a:off x="4030920" y="1112400"/>
              <a:ext cx="183960" cy="741960"/>
            </a:xfrm>
            <a:custGeom>
              <a:avLst/>
              <a:gdLst/>
              <a:ahLst/>
              <a:rect l="l" t="t" r="r" b="b"/>
              <a:pathLst>
                <a:path w="127" h="509">
                  <a:moveTo>
                    <a:pt x="19" y="34"/>
                  </a:moveTo>
                  <a:cubicBezTo>
                    <a:pt x="37" y="31"/>
                    <a:pt x="60" y="21"/>
                    <a:pt x="83" y="14"/>
                  </a:cubicBezTo>
                  <a:cubicBezTo>
                    <a:pt x="89" y="13"/>
                    <a:pt x="94" y="11"/>
                    <a:pt x="98" y="10"/>
                  </a:cubicBezTo>
                  <a:cubicBezTo>
                    <a:pt x="109" y="7"/>
                    <a:pt x="119" y="4"/>
                    <a:pt x="127" y="0"/>
                  </a:cubicBezTo>
                  <a:cubicBezTo>
                    <a:pt x="121" y="45"/>
                    <a:pt x="110" y="125"/>
                    <a:pt x="111" y="183"/>
                  </a:cubicBezTo>
                  <a:cubicBezTo>
                    <a:pt x="112" y="276"/>
                    <a:pt x="104" y="408"/>
                    <a:pt x="112" y="509"/>
                  </a:cubicBezTo>
                  <a:cubicBezTo>
                    <a:pt x="80" y="451"/>
                    <a:pt x="43" y="396"/>
                    <a:pt x="0" y="345"/>
                  </a:cubicBezTo>
                  <a:cubicBezTo>
                    <a:pt x="0" y="345"/>
                    <a:pt x="0" y="345"/>
                    <a:pt x="0" y="345"/>
                  </a:cubicBezTo>
                  <a:cubicBezTo>
                    <a:pt x="3" y="239"/>
                    <a:pt x="9" y="119"/>
                    <a:pt x="19" y="3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6" name="CustomShape 11"/>
            <p:cNvSpPr/>
            <p:nvPr/>
          </p:nvSpPr>
          <p:spPr>
            <a:xfrm>
              <a:off x="3982320" y="1120320"/>
              <a:ext cx="196560" cy="647280"/>
            </a:xfrm>
            <a:custGeom>
              <a:avLst/>
              <a:gdLst/>
              <a:ahLst/>
              <a:rect l="l" t="t" r="r" b="b"/>
              <a:pathLst>
                <a:path w="135" h="444">
                  <a:moveTo>
                    <a:pt x="18" y="10"/>
                  </a:moveTo>
                  <a:cubicBezTo>
                    <a:pt x="41" y="15"/>
                    <a:pt x="65" y="10"/>
                    <a:pt x="89" y="7"/>
                  </a:cubicBezTo>
                  <a:cubicBezTo>
                    <a:pt x="94" y="6"/>
                    <a:pt x="99" y="5"/>
                    <a:pt x="104" y="4"/>
                  </a:cubicBezTo>
                  <a:cubicBezTo>
                    <a:pt x="115" y="2"/>
                    <a:pt x="126" y="1"/>
                    <a:pt x="135" y="0"/>
                  </a:cubicBezTo>
                  <a:cubicBezTo>
                    <a:pt x="127" y="37"/>
                    <a:pt x="112" y="113"/>
                    <a:pt x="112" y="159"/>
                  </a:cubicBezTo>
                  <a:cubicBezTo>
                    <a:pt x="113" y="230"/>
                    <a:pt x="102" y="346"/>
                    <a:pt x="115" y="444"/>
                  </a:cubicBezTo>
                  <a:cubicBezTo>
                    <a:pt x="81" y="391"/>
                    <a:pt x="43" y="342"/>
                    <a:pt x="0" y="296"/>
                  </a:cubicBezTo>
                  <a:cubicBezTo>
                    <a:pt x="0" y="296"/>
                    <a:pt x="0" y="296"/>
                    <a:pt x="0" y="296"/>
                  </a:cubicBezTo>
                  <a:cubicBezTo>
                    <a:pt x="1" y="192"/>
                    <a:pt x="6" y="86"/>
                    <a:pt x="18" y="1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7" name="CustomShape 12"/>
            <p:cNvSpPr/>
            <p:nvPr/>
          </p:nvSpPr>
          <p:spPr>
            <a:xfrm>
              <a:off x="3931920" y="1118520"/>
              <a:ext cx="209160" cy="571680"/>
            </a:xfrm>
            <a:custGeom>
              <a:avLst/>
              <a:gdLst/>
              <a:ahLst/>
              <a:rect l="l" t="t" r="r" b="b"/>
              <a:pathLst>
                <a:path w="143" h="392">
                  <a:moveTo>
                    <a:pt x="118" y="392"/>
                  </a:moveTo>
                  <a:cubicBezTo>
                    <a:pt x="83" y="345"/>
                    <a:pt x="44" y="302"/>
                    <a:pt x="0" y="262"/>
                  </a:cubicBezTo>
                  <a:cubicBezTo>
                    <a:pt x="0" y="159"/>
                    <a:pt x="3" y="66"/>
                    <a:pt x="18" y="0"/>
                  </a:cubicBezTo>
                  <a:cubicBezTo>
                    <a:pt x="67" y="21"/>
                    <a:pt x="113" y="7"/>
                    <a:pt x="143" y="13"/>
                  </a:cubicBezTo>
                  <a:cubicBezTo>
                    <a:pt x="133" y="44"/>
                    <a:pt x="114" y="114"/>
                    <a:pt x="114" y="148"/>
                  </a:cubicBezTo>
                  <a:cubicBezTo>
                    <a:pt x="114" y="198"/>
                    <a:pt x="101" y="298"/>
                    <a:pt x="118" y="39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8" name="CustomShape 13"/>
            <p:cNvSpPr/>
            <p:nvPr/>
          </p:nvSpPr>
          <p:spPr>
            <a:xfrm>
              <a:off x="3857760" y="1088640"/>
              <a:ext cx="205920" cy="525960"/>
            </a:xfrm>
            <a:custGeom>
              <a:avLst/>
              <a:gdLst/>
              <a:ahLst/>
              <a:rect l="l" t="t" r="r" b="b"/>
              <a:pathLst>
                <a:path w="141" h="361">
                  <a:moveTo>
                    <a:pt x="112" y="361"/>
                  </a:moveTo>
                  <a:cubicBezTo>
                    <a:pt x="78" y="320"/>
                    <a:pt x="40" y="282"/>
                    <a:pt x="0" y="247"/>
                  </a:cubicBezTo>
                  <a:cubicBezTo>
                    <a:pt x="0" y="151"/>
                    <a:pt x="6" y="62"/>
                    <a:pt x="22" y="0"/>
                  </a:cubicBezTo>
                  <a:cubicBezTo>
                    <a:pt x="67" y="19"/>
                    <a:pt x="110" y="11"/>
                    <a:pt x="141" y="19"/>
                  </a:cubicBezTo>
                  <a:cubicBezTo>
                    <a:pt x="129" y="48"/>
                    <a:pt x="110" y="112"/>
                    <a:pt x="109" y="152"/>
                  </a:cubicBezTo>
                  <a:cubicBezTo>
                    <a:pt x="109" y="196"/>
                    <a:pt x="98" y="281"/>
                    <a:pt x="112" y="36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39" name="CustomShape 14"/>
            <p:cNvSpPr/>
            <p:nvPr/>
          </p:nvSpPr>
          <p:spPr>
            <a:xfrm>
              <a:off x="3782160" y="1057320"/>
              <a:ext cx="204480" cy="480240"/>
            </a:xfrm>
            <a:custGeom>
              <a:avLst/>
              <a:gdLst/>
              <a:ahLst/>
              <a:rect l="l" t="t" r="r" b="b"/>
              <a:pathLst>
                <a:path w="140" h="329">
                  <a:moveTo>
                    <a:pt x="107" y="329"/>
                  </a:moveTo>
                  <a:cubicBezTo>
                    <a:pt x="74" y="294"/>
                    <a:pt x="38" y="261"/>
                    <a:pt x="0" y="231"/>
                  </a:cubicBezTo>
                  <a:cubicBezTo>
                    <a:pt x="2" y="143"/>
                    <a:pt x="9" y="59"/>
                    <a:pt x="26" y="0"/>
                  </a:cubicBezTo>
                  <a:cubicBezTo>
                    <a:pt x="68" y="17"/>
                    <a:pt x="108" y="15"/>
                    <a:pt x="140" y="24"/>
                  </a:cubicBezTo>
                  <a:cubicBezTo>
                    <a:pt x="127" y="52"/>
                    <a:pt x="107" y="110"/>
                    <a:pt x="106" y="155"/>
                  </a:cubicBezTo>
                  <a:cubicBezTo>
                    <a:pt x="104" y="195"/>
                    <a:pt x="96" y="265"/>
                    <a:pt x="107" y="329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0" name="CustomShape 15"/>
            <p:cNvSpPr/>
            <p:nvPr/>
          </p:nvSpPr>
          <p:spPr>
            <a:xfrm>
              <a:off x="3706560" y="1027080"/>
              <a:ext cx="203040" cy="434520"/>
            </a:xfrm>
            <a:custGeom>
              <a:avLst/>
              <a:gdLst/>
              <a:ahLst/>
              <a:rect l="l" t="t" r="r" b="b"/>
              <a:pathLst>
                <a:path w="138" h="298">
                  <a:moveTo>
                    <a:pt x="100" y="298"/>
                  </a:moveTo>
                  <a:cubicBezTo>
                    <a:pt x="69" y="269"/>
                    <a:pt x="35" y="241"/>
                    <a:pt x="0" y="216"/>
                  </a:cubicBezTo>
                  <a:cubicBezTo>
                    <a:pt x="3" y="135"/>
                    <a:pt x="11" y="56"/>
                    <a:pt x="30" y="0"/>
                  </a:cubicBezTo>
                  <a:cubicBezTo>
                    <a:pt x="68" y="16"/>
                    <a:pt x="105" y="18"/>
                    <a:pt x="138" y="30"/>
                  </a:cubicBezTo>
                  <a:cubicBezTo>
                    <a:pt x="123" y="57"/>
                    <a:pt x="104" y="108"/>
                    <a:pt x="101" y="159"/>
                  </a:cubicBezTo>
                  <a:cubicBezTo>
                    <a:pt x="99" y="194"/>
                    <a:pt x="93" y="248"/>
                    <a:pt x="100" y="29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1" name="CustomShape 16"/>
            <p:cNvSpPr/>
            <p:nvPr/>
          </p:nvSpPr>
          <p:spPr>
            <a:xfrm>
              <a:off x="3630960" y="995760"/>
              <a:ext cx="199800" cy="390240"/>
            </a:xfrm>
            <a:custGeom>
              <a:avLst/>
              <a:gdLst/>
              <a:ahLst/>
              <a:rect l="l" t="t" r="r" b="b"/>
              <a:pathLst>
                <a:path w="137" h="267">
                  <a:moveTo>
                    <a:pt x="95" y="267"/>
                  </a:moveTo>
                  <a:cubicBezTo>
                    <a:pt x="65" y="243"/>
                    <a:pt x="33" y="221"/>
                    <a:pt x="0" y="201"/>
                  </a:cubicBezTo>
                  <a:cubicBezTo>
                    <a:pt x="4" y="127"/>
                    <a:pt x="14" y="52"/>
                    <a:pt x="35" y="0"/>
                  </a:cubicBezTo>
                  <a:cubicBezTo>
                    <a:pt x="69" y="14"/>
                    <a:pt x="104" y="22"/>
                    <a:pt x="137" y="35"/>
                  </a:cubicBezTo>
                  <a:cubicBezTo>
                    <a:pt x="120" y="61"/>
                    <a:pt x="101" y="107"/>
                    <a:pt x="97" y="163"/>
                  </a:cubicBezTo>
                  <a:cubicBezTo>
                    <a:pt x="95" y="193"/>
                    <a:pt x="92" y="231"/>
                    <a:pt x="95" y="26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2" name="CustomShape 17"/>
            <p:cNvSpPr/>
            <p:nvPr/>
          </p:nvSpPr>
          <p:spPr>
            <a:xfrm>
              <a:off x="3556800" y="967320"/>
              <a:ext cx="195120" cy="343080"/>
            </a:xfrm>
            <a:custGeom>
              <a:avLst/>
              <a:gdLst/>
              <a:ahLst/>
              <a:rect l="l" t="t" r="r" b="b"/>
              <a:pathLst>
                <a:path w="134" h="235">
                  <a:moveTo>
                    <a:pt x="134" y="40"/>
                  </a:moveTo>
                  <a:cubicBezTo>
                    <a:pt x="117" y="64"/>
                    <a:pt x="98" y="104"/>
                    <a:pt x="92" y="165"/>
                  </a:cubicBezTo>
                  <a:cubicBezTo>
                    <a:pt x="90" y="191"/>
                    <a:pt x="89" y="214"/>
                    <a:pt x="89" y="235"/>
                  </a:cubicBezTo>
                  <a:cubicBezTo>
                    <a:pt x="59" y="216"/>
                    <a:pt x="30" y="200"/>
                    <a:pt x="0" y="185"/>
                  </a:cubicBezTo>
                  <a:cubicBezTo>
                    <a:pt x="5" y="118"/>
                    <a:pt x="16" y="48"/>
                    <a:pt x="38" y="0"/>
                  </a:cubicBezTo>
                  <a:cubicBezTo>
                    <a:pt x="69" y="11"/>
                    <a:pt x="101" y="25"/>
                    <a:pt x="134" y="4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3" name="CustomShape 18"/>
            <p:cNvSpPr/>
            <p:nvPr/>
          </p:nvSpPr>
          <p:spPr>
            <a:xfrm>
              <a:off x="3467160" y="945360"/>
              <a:ext cx="193320" cy="325800"/>
            </a:xfrm>
            <a:custGeom>
              <a:avLst/>
              <a:gdLst/>
              <a:ahLst/>
              <a:rect l="l" t="t" r="r" b="b"/>
              <a:pathLst>
                <a:path w="132" h="223">
                  <a:moveTo>
                    <a:pt x="37" y="0"/>
                  </a:moveTo>
                  <a:cubicBezTo>
                    <a:pt x="68" y="9"/>
                    <a:pt x="99" y="21"/>
                    <a:pt x="132" y="34"/>
                  </a:cubicBezTo>
                  <a:cubicBezTo>
                    <a:pt x="115" y="64"/>
                    <a:pt x="97" y="109"/>
                    <a:pt x="95" y="173"/>
                  </a:cubicBezTo>
                  <a:cubicBezTo>
                    <a:pt x="89" y="191"/>
                    <a:pt x="85" y="208"/>
                    <a:pt x="82" y="223"/>
                  </a:cubicBezTo>
                  <a:cubicBezTo>
                    <a:pt x="55" y="208"/>
                    <a:pt x="27" y="194"/>
                    <a:pt x="0" y="183"/>
                  </a:cubicBezTo>
                  <a:cubicBezTo>
                    <a:pt x="3" y="116"/>
                    <a:pt x="15" y="48"/>
                    <a:pt x="37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4" name="CustomShape 19"/>
            <p:cNvSpPr/>
            <p:nvPr/>
          </p:nvSpPr>
          <p:spPr>
            <a:xfrm>
              <a:off x="3378600" y="921600"/>
              <a:ext cx="188640" cy="309960"/>
            </a:xfrm>
            <a:custGeom>
              <a:avLst/>
              <a:gdLst/>
              <a:ahLst/>
              <a:rect l="l" t="t" r="r" b="b"/>
              <a:pathLst>
                <a:path w="130" h="212">
                  <a:moveTo>
                    <a:pt x="36" y="0"/>
                  </a:moveTo>
                  <a:cubicBezTo>
                    <a:pt x="67" y="9"/>
                    <a:pt x="98" y="18"/>
                    <a:pt x="130" y="29"/>
                  </a:cubicBezTo>
                  <a:cubicBezTo>
                    <a:pt x="112" y="64"/>
                    <a:pt x="96" y="115"/>
                    <a:pt x="97" y="182"/>
                  </a:cubicBezTo>
                  <a:cubicBezTo>
                    <a:pt x="89" y="193"/>
                    <a:pt x="82" y="203"/>
                    <a:pt x="75" y="212"/>
                  </a:cubicBezTo>
                  <a:cubicBezTo>
                    <a:pt x="50" y="200"/>
                    <a:pt x="25" y="190"/>
                    <a:pt x="0" y="182"/>
                  </a:cubicBezTo>
                  <a:cubicBezTo>
                    <a:pt x="1" y="116"/>
                    <a:pt x="13" y="49"/>
                    <a:pt x="36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5" name="CustomShape 20"/>
            <p:cNvSpPr/>
            <p:nvPr/>
          </p:nvSpPr>
          <p:spPr>
            <a:xfrm>
              <a:off x="3285720" y="899640"/>
              <a:ext cx="190440" cy="291240"/>
            </a:xfrm>
            <a:custGeom>
              <a:avLst/>
              <a:gdLst/>
              <a:ahLst/>
              <a:rect l="l" t="t" r="r" b="b"/>
              <a:pathLst>
                <a:path w="130" h="200">
                  <a:moveTo>
                    <a:pt x="37" y="0"/>
                  </a:moveTo>
                  <a:cubicBezTo>
                    <a:pt x="68" y="7"/>
                    <a:pt x="99" y="14"/>
                    <a:pt x="130" y="23"/>
                  </a:cubicBezTo>
                  <a:cubicBezTo>
                    <a:pt x="112" y="64"/>
                    <a:pt x="97" y="121"/>
                    <a:pt x="102" y="190"/>
                  </a:cubicBezTo>
                  <a:cubicBezTo>
                    <a:pt x="91" y="194"/>
                    <a:pt x="80" y="197"/>
                    <a:pt x="70" y="200"/>
                  </a:cubicBezTo>
                  <a:cubicBezTo>
                    <a:pt x="47" y="192"/>
                    <a:pt x="25" y="185"/>
                    <a:pt x="2" y="179"/>
                  </a:cubicBezTo>
                  <a:cubicBezTo>
                    <a:pt x="0" y="115"/>
                    <a:pt x="13" y="50"/>
                    <a:pt x="37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6" name="CustomShape 21"/>
            <p:cNvSpPr/>
            <p:nvPr/>
          </p:nvSpPr>
          <p:spPr>
            <a:xfrm>
              <a:off x="3194280" y="871200"/>
              <a:ext cx="188640" cy="288000"/>
            </a:xfrm>
            <a:custGeom>
              <a:avLst/>
              <a:gdLst/>
              <a:ahLst/>
              <a:rect l="l" t="t" r="r" b="b"/>
              <a:pathLst>
                <a:path w="130" h="198">
                  <a:moveTo>
                    <a:pt x="106" y="198"/>
                  </a:moveTo>
                  <a:cubicBezTo>
                    <a:pt x="73" y="189"/>
                    <a:pt x="38" y="182"/>
                    <a:pt x="4" y="177"/>
                  </a:cubicBezTo>
                  <a:cubicBezTo>
                    <a:pt x="0" y="113"/>
                    <a:pt x="14" y="50"/>
                    <a:pt x="38" y="0"/>
                  </a:cubicBezTo>
                  <a:cubicBezTo>
                    <a:pt x="69" y="5"/>
                    <a:pt x="99" y="11"/>
                    <a:pt x="130" y="17"/>
                  </a:cubicBezTo>
                  <a:cubicBezTo>
                    <a:pt x="112" y="64"/>
                    <a:pt x="98" y="126"/>
                    <a:pt x="106" y="19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7" name="CustomShape 22"/>
            <p:cNvSpPr/>
            <p:nvPr/>
          </p:nvSpPr>
          <p:spPr>
            <a:xfrm>
              <a:off x="3095280" y="866520"/>
              <a:ext cx="179280" cy="280080"/>
            </a:xfrm>
            <a:custGeom>
              <a:avLst/>
              <a:gdLst/>
              <a:ahLst/>
              <a:rect l="l" t="t" r="r" b="b"/>
              <a:pathLst>
                <a:path w="123" h="192">
                  <a:moveTo>
                    <a:pt x="26" y="0"/>
                  </a:moveTo>
                  <a:cubicBezTo>
                    <a:pt x="42" y="1"/>
                    <a:pt x="58" y="3"/>
                    <a:pt x="74" y="5"/>
                  </a:cubicBezTo>
                  <a:cubicBezTo>
                    <a:pt x="90" y="7"/>
                    <a:pt x="107" y="9"/>
                    <a:pt x="123" y="11"/>
                  </a:cubicBezTo>
                  <a:cubicBezTo>
                    <a:pt x="115" y="33"/>
                    <a:pt x="108" y="58"/>
                    <a:pt x="104" y="88"/>
                  </a:cubicBezTo>
                  <a:cubicBezTo>
                    <a:pt x="102" y="103"/>
                    <a:pt x="101" y="119"/>
                    <a:pt x="100" y="136"/>
                  </a:cubicBezTo>
                  <a:cubicBezTo>
                    <a:pt x="100" y="154"/>
                    <a:pt x="101" y="173"/>
                    <a:pt x="103" y="192"/>
                  </a:cubicBezTo>
                  <a:cubicBezTo>
                    <a:pt x="86" y="189"/>
                    <a:pt x="69" y="186"/>
                    <a:pt x="52" y="184"/>
                  </a:cubicBezTo>
                  <a:cubicBezTo>
                    <a:pt x="36" y="182"/>
                    <a:pt x="19" y="181"/>
                    <a:pt x="3" y="180"/>
                  </a:cubicBezTo>
                  <a:cubicBezTo>
                    <a:pt x="1" y="164"/>
                    <a:pt x="0" y="149"/>
                    <a:pt x="0" y="133"/>
                  </a:cubicBezTo>
                  <a:cubicBezTo>
                    <a:pt x="0" y="117"/>
                    <a:pt x="1" y="101"/>
                    <a:pt x="3" y="86"/>
                  </a:cubicBezTo>
                  <a:cubicBezTo>
                    <a:pt x="7" y="55"/>
                    <a:pt x="15" y="26"/>
                    <a:pt x="26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8" name="CustomShape 23"/>
            <p:cNvSpPr/>
            <p:nvPr/>
          </p:nvSpPr>
          <p:spPr>
            <a:xfrm>
              <a:off x="2988000" y="861840"/>
              <a:ext cx="177840" cy="272160"/>
            </a:xfrm>
            <a:custGeom>
              <a:avLst/>
              <a:gdLst/>
              <a:ahLst/>
              <a:rect l="l" t="t" r="r" b="b"/>
              <a:pathLst>
                <a:path w="122" h="187">
                  <a:moveTo>
                    <a:pt x="19" y="0"/>
                  </a:moveTo>
                  <a:cubicBezTo>
                    <a:pt x="36" y="0"/>
                    <a:pt x="53" y="0"/>
                    <a:pt x="70" y="1"/>
                  </a:cubicBezTo>
                  <a:cubicBezTo>
                    <a:pt x="87" y="2"/>
                    <a:pt x="105" y="4"/>
                    <a:pt x="122" y="5"/>
                  </a:cubicBezTo>
                  <a:cubicBezTo>
                    <a:pt x="115" y="26"/>
                    <a:pt x="109" y="52"/>
                    <a:pt x="105" y="82"/>
                  </a:cubicBezTo>
                  <a:cubicBezTo>
                    <a:pt x="103" y="97"/>
                    <a:pt x="102" y="114"/>
                    <a:pt x="102" y="131"/>
                  </a:cubicBezTo>
                  <a:cubicBezTo>
                    <a:pt x="102" y="148"/>
                    <a:pt x="103" y="167"/>
                    <a:pt x="105" y="187"/>
                  </a:cubicBezTo>
                  <a:cubicBezTo>
                    <a:pt x="89" y="185"/>
                    <a:pt x="72" y="184"/>
                    <a:pt x="56" y="183"/>
                  </a:cubicBezTo>
                  <a:cubicBezTo>
                    <a:pt x="40" y="183"/>
                    <a:pt x="24" y="183"/>
                    <a:pt x="8" y="183"/>
                  </a:cubicBezTo>
                  <a:cubicBezTo>
                    <a:pt x="4" y="168"/>
                    <a:pt x="2" y="152"/>
                    <a:pt x="1" y="136"/>
                  </a:cubicBezTo>
                  <a:cubicBezTo>
                    <a:pt x="0" y="120"/>
                    <a:pt x="0" y="104"/>
                    <a:pt x="1" y="88"/>
                  </a:cubicBezTo>
                  <a:cubicBezTo>
                    <a:pt x="3" y="56"/>
                    <a:pt x="10" y="26"/>
                    <a:pt x="19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9" name="CustomShape 24"/>
            <p:cNvSpPr/>
            <p:nvPr/>
          </p:nvSpPr>
          <p:spPr>
            <a:xfrm>
              <a:off x="2879280" y="852480"/>
              <a:ext cx="179280" cy="273960"/>
            </a:xfrm>
            <a:custGeom>
              <a:avLst/>
              <a:gdLst/>
              <a:ahLst/>
              <a:rect l="l" t="t" r="r" b="b"/>
              <a:pathLst>
                <a:path w="123" h="188">
                  <a:moveTo>
                    <a:pt x="110" y="183"/>
                  </a:moveTo>
                  <a:cubicBezTo>
                    <a:pt x="93" y="183"/>
                    <a:pt x="77" y="183"/>
                    <a:pt x="61" y="184"/>
                  </a:cubicBezTo>
                  <a:cubicBezTo>
                    <a:pt x="45" y="185"/>
                    <a:pt x="30" y="186"/>
                    <a:pt x="15" y="188"/>
                  </a:cubicBezTo>
                  <a:cubicBezTo>
                    <a:pt x="9" y="173"/>
                    <a:pt x="6" y="157"/>
                    <a:pt x="3" y="140"/>
                  </a:cubicBezTo>
                  <a:cubicBezTo>
                    <a:pt x="1" y="124"/>
                    <a:pt x="0" y="108"/>
                    <a:pt x="1" y="92"/>
                  </a:cubicBezTo>
                  <a:cubicBezTo>
                    <a:pt x="1" y="60"/>
                    <a:pt x="7" y="28"/>
                    <a:pt x="14" y="1"/>
                  </a:cubicBezTo>
                  <a:cubicBezTo>
                    <a:pt x="32" y="0"/>
                    <a:pt x="50" y="0"/>
                    <a:pt x="68" y="0"/>
                  </a:cubicBezTo>
                  <a:cubicBezTo>
                    <a:pt x="86" y="0"/>
                    <a:pt x="105" y="0"/>
                    <a:pt x="123" y="1"/>
                  </a:cubicBezTo>
                  <a:cubicBezTo>
                    <a:pt x="117" y="22"/>
                    <a:pt x="111" y="48"/>
                    <a:pt x="108" y="78"/>
                  </a:cubicBezTo>
                  <a:cubicBezTo>
                    <a:pt x="106" y="93"/>
                    <a:pt x="105" y="110"/>
                    <a:pt x="105" y="127"/>
                  </a:cubicBezTo>
                  <a:cubicBezTo>
                    <a:pt x="106" y="145"/>
                    <a:pt x="107" y="163"/>
                    <a:pt x="110" y="18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0" name="CustomShape 25"/>
            <p:cNvSpPr/>
            <p:nvPr/>
          </p:nvSpPr>
          <p:spPr>
            <a:xfrm>
              <a:off x="2778480" y="860400"/>
              <a:ext cx="171360" cy="291240"/>
            </a:xfrm>
            <a:custGeom>
              <a:avLst/>
              <a:gdLst/>
              <a:ahLst/>
              <a:rect l="l" t="t" r="r" b="b"/>
              <a:pathLst>
                <a:path w="117" h="200">
                  <a:moveTo>
                    <a:pt x="12" y="6"/>
                  </a:moveTo>
                  <a:cubicBezTo>
                    <a:pt x="22" y="4"/>
                    <a:pt x="32" y="3"/>
                    <a:pt x="42" y="2"/>
                  </a:cubicBezTo>
                  <a:cubicBezTo>
                    <a:pt x="52" y="1"/>
                    <a:pt x="63" y="0"/>
                    <a:pt x="73" y="0"/>
                  </a:cubicBezTo>
                  <a:cubicBezTo>
                    <a:pt x="85" y="5"/>
                    <a:pt x="97" y="11"/>
                    <a:pt x="109" y="16"/>
                  </a:cubicBezTo>
                  <a:cubicBezTo>
                    <a:pt x="106" y="33"/>
                    <a:pt x="103" y="51"/>
                    <a:pt x="101" y="72"/>
                  </a:cubicBezTo>
                  <a:cubicBezTo>
                    <a:pt x="101" y="78"/>
                    <a:pt x="101" y="84"/>
                    <a:pt x="101" y="90"/>
                  </a:cubicBezTo>
                  <a:cubicBezTo>
                    <a:pt x="101" y="105"/>
                    <a:pt x="102" y="120"/>
                    <a:pt x="104" y="136"/>
                  </a:cubicBezTo>
                  <a:cubicBezTo>
                    <a:pt x="107" y="151"/>
                    <a:pt x="110" y="166"/>
                    <a:pt x="115" y="181"/>
                  </a:cubicBezTo>
                  <a:cubicBezTo>
                    <a:pt x="116" y="183"/>
                    <a:pt x="116" y="184"/>
                    <a:pt x="117" y="186"/>
                  </a:cubicBezTo>
                  <a:cubicBezTo>
                    <a:pt x="101" y="187"/>
                    <a:pt x="85" y="189"/>
                    <a:pt x="70" y="192"/>
                  </a:cubicBezTo>
                  <a:cubicBezTo>
                    <a:pt x="57" y="194"/>
                    <a:pt x="45" y="197"/>
                    <a:pt x="33" y="200"/>
                  </a:cubicBezTo>
                  <a:cubicBezTo>
                    <a:pt x="29" y="199"/>
                    <a:pt x="25" y="197"/>
                    <a:pt x="21" y="196"/>
                  </a:cubicBezTo>
                  <a:cubicBezTo>
                    <a:pt x="14" y="180"/>
                    <a:pt x="8" y="163"/>
                    <a:pt x="5" y="144"/>
                  </a:cubicBezTo>
                  <a:cubicBezTo>
                    <a:pt x="4" y="141"/>
                    <a:pt x="4" y="139"/>
                    <a:pt x="3" y="137"/>
                  </a:cubicBezTo>
                  <a:cubicBezTo>
                    <a:pt x="1" y="122"/>
                    <a:pt x="0" y="106"/>
                    <a:pt x="0" y="89"/>
                  </a:cubicBezTo>
                  <a:cubicBezTo>
                    <a:pt x="1" y="61"/>
                    <a:pt x="5" y="32"/>
                    <a:pt x="12" y="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1" name="CustomShape 26"/>
            <p:cNvSpPr/>
            <p:nvPr/>
          </p:nvSpPr>
          <p:spPr>
            <a:xfrm>
              <a:off x="2666520" y="867960"/>
              <a:ext cx="182520" cy="309960"/>
            </a:xfrm>
            <a:custGeom>
              <a:avLst/>
              <a:gdLst/>
              <a:ahLst/>
              <a:rect l="l" t="t" r="r" b="b"/>
              <a:pathLst>
                <a:path w="124" h="213">
                  <a:moveTo>
                    <a:pt x="11" y="10"/>
                  </a:moveTo>
                  <a:cubicBezTo>
                    <a:pt x="22" y="8"/>
                    <a:pt x="33" y="6"/>
                    <a:pt x="44" y="5"/>
                  </a:cubicBezTo>
                  <a:cubicBezTo>
                    <a:pt x="56" y="3"/>
                    <a:pt x="67" y="1"/>
                    <a:pt x="79" y="0"/>
                  </a:cubicBezTo>
                  <a:cubicBezTo>
                    <a:pt x="84" y="11"/>
                    <a:pt x="90" y="21"/>
                    <a:pt x="95" y="32"/>
                  </a:cubicBezTo>
                  <a:cubicBezTo>
                    <a:pt x="94" y="49"/>
                    <a:pt x="92" y="67"/>
                    <a:pt x="93" y="85"/>
                  </a:cubicBezTo>
                  <a:cubicBezTo>
                    <a:pt x="93" y="91"/>
                    <a:pt x="93" y="97"/>
                    <a:pt x="94" y="103"/>
                  </a:cubicBezTo>
                  <a:cubicBezTo>
                    <a:pt x="96" y="117"/>
                    <a:pt x="99" y="131"/>
                    <a:pt x="103" y="146"/>
                  </a:cubicBezTo>
                  <a:cubicBezTo>
                    <a:pt x="108" y="159"/>
                    <a:pt x="114" y="172"/>
                    <a:pt x="122" y="185"/>
                  </a:cubicBezTo>
                  <a:cubicBezTo>
                    <a:pt x="123" y="187"/>
                    <a:pt x="124" y="188"/>
                    <a:pt x="124" y="189"/>
                  </a:cubicBezTo>
                  <a:cubicBezTo>
                    <a:pt x="109" y="192"/>
                    <a:pt x="93" y="196"/>
                    <a:pt x="78" y="200"/>
                  </a:cubicBezTo>
                  <a:cubicBezTo>
                    <a:pt x="65" y="204"/>
                    <a:pt x="52" y="208"/>
                    <a:pt x="39" y="213"/>
                  </a:cubicBezTo>
                  <a:cubicBezTo>
                    <a:pt x="36" y="210"/>
                    <a:pt x="32" y="207"/>
                    <a:pt x="28" y="204"/>
                  </a:cubicBezTo>
                  <a:cubicBezTo>
                    <a:pt x="19" y="188"/>
                    <a:pt x="11" y="169"/>
                    <a:pt x="6" y="147"/>
                  </a:cubicBezTo>
                  <a:cubicBezTo>
                    <a:pt x="6" y="145"/>
                    <a:pt x="5" y="142"/>
                    <a:pt x="5" y="140"/>
                  </a:cubicBezTo>
                  <a:cubicBezTo>
                    <a:pt x="1" y="123"/>
                    <a:pt x="0" y="106"/>
                    <a:pt x="0" y="87"/>
                  </a:cubicBezTo>
                  <a:cubicBezTo>
                    <a:pt x="0" y="62"/>
                    <a:pt x="4" y="36"/>
                    <a:pt x="11" y="1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2" name="CustomShape 27"/>
            <p:cNvSpPr/>
            <p:nvPr/>
          </p:nvSpPr>
          <p:spPr>
            <a:xfrm>
              <a:off x="2554560" y="874440"/>
              <a:ext cx="193320" cy="332280"/>
            </a:xfrm>
            <a:custGeom>
              <a:avLst/>
              <a:gdLst/>
              <a:ahLst/>
              <a:rect l="l" t="t" r="r" b="b"/>
              <a:pathLst>
                <a:path w="133" h="227">
                  <a:moveTo>
                    <a:pt x="133" y="193"/>
                  </a:moveTo>
                  <a:cubicBezTo>
                    <a:pt x="118" y="197"/>
                    <a:pt x="103" y="202"/>
                    <a:pt x="88" y="208"/>
                  </a:cubicBezTo>
                  <a:cubicBezTo>
                    <a:pt x="74" y="214"/>
                    <a:pt x="60" y="220"/>
                    <a:pt x="46" y="227"/>
                  </a:cubicBezTo>
                  <a:cubicBezTo>
                    <a:pt x="30" y="206"/>
                    <a:pt x="15" y="178"/>
                    <a:pt x="7" y="143"/>
                  </a:cubicBezTo>
                  <a:cubicBezTo>
                    <a:pt x="3" y="125"/>
                    <a:pt x="0" y="106"/>
                    <a:pt x="1" y="84"/>
                  </a:cubicBezTo>
                  <a:cubicBezTo>
                    <a:pt x="1" y="63"/>
                    <a:pt x="4" y="40"/>
                    <a:pt x="10" y="15"/>
                  </a:cubicBezTo>
                  <a:cubicBezTo>
                    <a:pt x="22" y="12"/>
                    <a:pt x="35" y="10"/>
                    <a:pt x="47" y="7"/>
                  </a:cubicBezTo>
                  <a:cubicBezTo>
                    <a:pt x="60" y="5"/>
                    <a:pt x="72" y="2"/>
                    <a:pt x="85" y="0"/>
                  </a:cubicBezTo>
                  <a:cubicBezTo>
                    <a:pt x="83" y="33"/>
                    <a:pt x="81" y="67"/>
                    <a:pt x="85" y="99"/>
                  </a:cubicBezTo>
                  <a:cubicBezTo>
                    <a:pt x="90" y="131"/>
                    <a:pt x="102" y="162"/>
                    <a:pt x="130" y="190"/>
                  </a:cubicBezTo>
                  <a:cubicBezTo>
                    <a:pt x="131" y="191"/>
                    <a:pt x="132" y="192"/>
                    <a:pt x="133" y="19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3" name="CustomShape 28"/>
            <p:cNvSpPr/>
            <p:nvPr/>
          </p:nvSpPr>
          <p:spPr>
            <a:xfrm>
              <a:off x="2478960" y="901080"/>
              <a:ext cx="203040" cy="343080"/>
            </a:xfrm>
            <a:custGeom>
              <a:avLst/>
              <a:gdLst/>
              <a:ahLst/>
              <a:rect l="l" t="t" r="r" b="b"/>
              <a:pathLst>
                <a:path w="139" h="235">
                  <a:moveTo>
                    <a:pt x="6" y="22"/>
                  </a:moveTo>
                  <a:cubicBezTo>
                    <a:pt x="17" y="18"/>
                    <a:pt x="28" y="14"/>
                    <a:pt x="39" y="10"/>
                  </a:cubicBezTo>
                  <a:cubicBezTo>
                    <a:pt x="46" y="8"/>
                    <a:pt x="53" y="6"/>
                    <a:pt x="59" y="4"/>
                  </a:cubicBezTo>
                  <a:cubicBezTo>
                    <a:pt x="64" y="3"/>
                    <a:pt x="69" y="1"/>
                    <a:pt x="74" y="0"/>
                  </a:cubicBezTo>
                  <a:cubicBezTo>
                    <a:pt x="80" y="6"/>
                    <a:pt x="86" y="12"/>
                    <a:pt x="94" y="17"/>
                  </a:cubicBezTo>
                  <a:cubicBezTo>
                    <a:pt x="94" y="48"/>
                    <a:pt x="95" y="81"/>
                    <a:pt x="102" y="113"/>
                  </a:cubicBezTo>
                  <a:cubicBezTo>
                    <a:pt x="106" y="135"/>
                    <a:pt x="114" y="157"/>
                    <a:pt x="128" y="176"/>
                  </a:cubicBezTo>
                  <a:cubicBezTo>
                    <a:pt x="130" y="184"/>
                    <a:pt x="133" y="193"/>
                    <a:pt x="138" y="201"/>
                  </a:cubicBezTo>
                  <a:cubicBezTo>
                    <a:pt x="138" y="202"/>
                    <a:pt x="139" y="203"/>
                    <a:pt x="139" y="204"/>
                  </a:cubicBezTo>
                  <a:cubicBezTo>
                    <a:pt x="123" y="212"/>
                    <a:pt x="107" y="221"/>
                    <a:pt x="92" y="230"/>
                  </a:cubicBezTo>
                  <a:cubicBezTo>
                    <a:pt x="78" y="232"/>
                    <a:pt x="65" y="233"/>
                    <a:pt x="52" y="235"/>
                  </a:cubicBezTo>
                  <a:cubicBezTo>
                    <a:pt x="39" y="218"/>
                    <a:pt x="27" y="198"/>
                    <a:pt x="18" y="173"/>
                  </a:cubicBezTo>
                  <a:cubicBezTo>
                    <a:pt x="15" y="166"/>
                    <a:pt x="13" y="158"/>
                    <a:pt x="11" y="151"/>
                  </a:cubicBezTo>
                  <a:cubicBezTo>
                    <a:pt x="6" y="133"/>
                    <a:pt x="2" y="113"/>
                    <a:pt x="1" y="92"/>
                  </a:cubicBezTo>
                  <a:cubicBezTo>
                    <a:pt x="0" y="71"/>
                    <a:pt x="2" y="47"/>
                    <a:pt x="6" y="2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4" name="CustomShape 29"/>
            <p:cNvSpPr/>
            <p:nvPr/>
          </p:nvSpPr>
          <p:spPr>
            <a:xfrm>
              <a:off x="2401920" y="916920"/>
              <a:ext cx="215640" cy="374760"/>
            </a:xfrm>
            <a:custGeom>
              <a:avLst/>
              <a:gdLst/>
              <a:ahLst/>
              <a:rect l="l" t="t" r="r" b="b"/>
              <a:pathLst>
                <a:path w="148" h="257">
                  <a:moveTo>
                    <a:pt x="3" y="34"/>
                  </a:moveTo>
                  <a:cubicBezTo>
                    <a:pt x="17" y="27"/>
                    <a:pt x="31" y="21"/>
                    <a:pt x="46" y="16"/>
                  </a:cubicBezTo>
                  <a:cubicBezTo>
                    <a:pt x="55" y="12"/>
                    <a:pt x="63" y="9"/>
                    <a:pt x="72" y="6"/>
                  </a:cubicBezTo>
                  <a:cubicBezTo>
                    <a:pt x="78" y="4"/>
                    <a:pt x="85" y="2"/>
                    <a:pt x="91" y="0"/>
                  </a:cubicBezTo>
                  <a:cubicBezTo>
                    <a:pt x="94" y="13"/>
                    <a:pt x="96" y="27"/>
                    <a:pt x="104" y="38"/>
                  </a:cubicBezTo>
                  <a:cubicBezTo>
                    <a:pt x="106" y="68"/>
                    <a:pt x="109" y="101"/>
                    <a:pt x="119" y="133"/>
                  </a:cubicBezTo>
                  <a:cubicBezTo>
                    <a:pt x="125" y="155"/>
                    <a:pt x="134" y="175"/>
                    <a:pt x="148" y="194"/>
                  </a:cubicBezTo>
                  <a:cubicBezTo>
                    <a:pt x="147" y="202"/>
                    <a:pt x="146" y="210"/>
                    <a:pt x="146" y="217"/>
                  </a:cubicBezTo>
                  <a:cubicBezTo>
                    <a:pt x="146" y="218"/>
                    <a:pt x="146" y="220"/>
                    <a:pt x="146" y="221"/>
                  </a:cubicBezTo>
                  <a:cubicBezTo>
                    <a:pt x="128" y="232"/>
                    <a:pt x="111" y="244"/>
                    <a:pt x="96" y="257"/>
                  </a:cubicBezTo>
                  <a:cubicBezTo>
                    <a:pt x="83" y="255"/>
                    <a:pt x="71" y="252"/>
                    <a:pt x="59" y="249"/>
                  </a:cubicBezTo>
                  <a:cubicBezTo>
                    <a:pt x="45" y="232"/>
                    <a:pt x="33" y="211"/>
                    <a:pt x="23" y="186"/>
                  </a:cubicBezTo>
                  <a:cubicBezTo>
                    <a:pt x="20" y="179"/>
                    <a:pt x="17" y="172"/>
                    <a:pt x="15" y="164"/>
                  </a:cubicBezTo>
                  <a:cubicBezTo>
                    <a:pt x="9" y="146"/>
                    <a:pt x="5" y="126"/>
                    <a:pt x="3" y="105"/>
                  </a:cubicBezTo>
                  <a:cubicBezTo>
                    <a:pt x="1" y="83"/>
                    <a:pt x="0" y="59"/>
                    <a:pt x="3" y="3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5" name="CustomShape 30"/>
            <p:cNvSpPr/>
            <p:nvPr/>
          </p:nvSpPr>
          <p:spPr>
            <a:xfrm>
              <a:off x="2315160" y="931320"/>
              <a:ext cx="246960" cy="414000"/>
            </a:xfrm>
            <a:custGeom>
              <a:avLst/>
              <a:gdLst/>
              <a:ahLst/>
              <a:rect l="l" t="t" r="r" b="b"/>
              <a:pathLst>
                <a:path w="169" h="284">
                  <a:moveTo>
                    <a:pt x="1" y="45"/>
                  </a:moveTo>
                  <a:cubicBezTo>
                    <a:pt x="18" y="36"/>
                    <a:pt x="36" y="28"/>
                    <a:pt x="54" y="20"/>
                  </a:cubicBezTo>
                  <a:cubicBezTo>
                    <a:pt x="65" y="16"/>
                    <a:pt x="75" y="12"/>
                    <a:pt x="86" y="8"/>
                  </a:cubicBezTo>
                  <a:cubicBezTo>
                    <a:pt x="94" y="5"/>
                    <a:pt x="102" y="2"/>
                    <a:pt x="110" y="0"/>
                  </a:cubicBezTo>
                  <a:cubicBezTo>
                    <a:pt x="109" y="21"/>
                    <a:pt x="108" y="42"/>
                    <a:pt x="114" y="60"/>
                  </a:cubicBezTo>
                  <a:cubicBezTo>
                    <a:pt x="119" y="88"/>
                    <a:pt x="125" y="121"/>
                    <a:pt x="137" y="152"/>
                  </a:cubicBezTo>
                  <a:cubicBezTo>
                    <a:pt x="145" y="174"/>
                    <a:pt x="155" y="194"/>
                    <a:pt x="169" y="211"/>
                  </a:cubicBezTo>
                  <a:cubicBezTo>
                    <a:pt x="164" y="218"/>
                    <a:pt x="160" y="226"/>
                    <a:pt x="156" y="233"/>
                  </a:cubicBezTo>
                  <a:cubicBezTo>
                    <a:pt x="155" y="234"/>
                    <a:pt x="155" y="236"/>
                    <a:pt x="154" y="237"/>
                  </a:cubicBezTo>
                  <a:cubicBezTo>
                    <a:pt x="135" y="252"/>
                    <a:pt x="117" y="268"/>
                    <a:pt x="102" y="284"/>
                  </a:cubicBezTo>
                  <a:cubicBezTo>
                    <a:pt x="90" y="278"/>
                    <a:pt x="78" y="270"/>
                    <a:pt x="67" y="262"/>
                  </a:cubicBezTo>
                  <a:cubicBezTo>
                    <a:pt x="53" y="244"/>
                    <a:pt x="40" y="223"/>
                    <a:pt x="29" y="199"/>
                  </a:cubicBezTo>
                  <a:cubicBezTo>
                    <a:pt x="26" y="192"/>
                    <a:pt x="23" y="184"/>
                    <a:pt x="21" y="176"/>
                  </a:cubicBezTo>
                  <a:cubicBezTo>
                    <a:pt x="14" y="158"/>
                    <a:pt x="9" y="139"/>
                    <a:pt x="6" y="117"/>
                  </a:cubicBezTo>
                  <a:cubicBezTo>
                    <a:pt x="2" y="95"/>
                    <a:pt x="0" y="71"/>
                    <a:pt x="1" y="4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6" name="CustomShape 31"/>
            <p:cNvSpPr/>
            <p:nvPr/>
          </p:nvSpPr>
          <p:spPr>
            <a:xfrm>
              <a:off x="2226960" y="942120"/>
              <a:ext cx="280080" cy="455040"/>
            </a:xfrm>
            <a:custGeom>
              <a:avLst/>
              <a:gdLst/>
              <a:ahLst/>
              <a:rect l="l" t="t" r="r" b="b"/>
              <a:pathLst>
                <a:path w="192" h="312">
                  <a:moveTo>
                    <a:pt x="192" y="230"/>
                  </a:moveTo>
                  <a:cubicBezTo>
                    <a:pt x="183" y="237"/>
                    <a:pt x="173" y="245"/>
                    <a:pt x="164" y="254"/>
                  </a:cubicBezTo>
                  <a:cubicBezTo>
                    <a:pt x="143" y="272"/>
                    <a:pt x="125" y="292"/>
                    <a:pt x="109" y="312"/>
                  </a:cubicBezTo>
                  <a:cubicBezTo>
                    <a:pt x="82" y="287"/>
                    <a:pt x="57" y="254"/>
                    <a:pt x="37" y="213"/>
                  </a:cubicBezTo>
                  <a:cubicBezTo>
                    <a:pt x="18" y="171"/>
                    <a:pt x="5" y="120"/>
                    <a:pt x="0" y="57"/>
                  </a:cubicBezTo>
                  <a:cubicBezTo>
                    <a:pt x="21" y="46"/>
                    <a:pt x="42" y="36"/>
                    <a:pt x="64" y="26"/>
                  </a:cubicBezTo>
                  <a:cubicBezTo>
                    <a:pt x="85" y="17"/>
                    <a:pt x="107" y="8"/>
                    <a:pt x="130" y="0"/>
                  </a:cubicBezTo>
                  <a:cubicBezTo>
                    <a:pt x="126" y="29"/>
                    <a:pt x="121" y="58"/>
                    <a:pt x="127" y="82"/>
                  </a:cubicBezTo>
                  <a:cubicBezTo>
                    <a:pt x="138" y="126"/>
                    <a:pt x="156" y="189"/>
                    <a:pt x="192" y="23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7" name="CustomShape 32"/>
            <p:cNvSpPr/>
            <p:nvPr/>
          </p:nvSpPr>
          <p:spPr>
            <a:xfrm>
              <a:off x="2156040" y="997200"/>
              <a:ext cx="308520" cy="472320"/>
            </a:xfrm>
            <a:custGeom>
              <a:avLst/>
              <a:gdLst/>
              <a:ahLst/>
              <a:rect l="l" t="t" r="r" b="b"/>
              <a:pathLst>
                <a:path w="212" h="323">
                  <a:moveTo>
                    <a:pt x="184" y="272"/>
                  </a:moveTo>
                  <a:cubicBezTo>
                    <a:pt x="168" y="289"/>
                    <a:pt x="153" y="306"/>
                    <a:pt x="140" y="323"/>
                  </a:cubicBezTo>
                  <a:cubicBezTo>
                    <a:pt x="70" y="271"/>
                    <a:pt x="16" y="181"/>
                    <a:pt x="0" y="52"/>
                  </a:cubicBezTo>
                  <a:cubicBezTo>
                    <a:pt x="35" y="32"/>
                    <a:pt x="72" y="15"/>
                    <a:pt x="109" y="0"/>
                  </a:cubicBezTo>
                  <a:cubicBezTo>
                    <a:pt x="110" y="20"/>
                    <a:pt x="109" y="40"/>
                    <a:pt x="118" y="56"/>
                  </a:cubicBezTo>
                  <a:cubicBezTo>
                    <a:pt x="133" y="117"/>
                    <a:pt x="167" y="183"/>
                    <a:pt x="212" y="225"/>
                  </a:cubicBezTo>
                  <a:cubicBezTo>
                    <a:pt x="201" y="240"/>
                    <a:pt x="191" y="255"/>
                    <a:pt x="184" y="27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8" name="CustomShape 33"/>
            <p:cNvSpPr/>
            <p:nvPr/>
          </p:nvSpPr>
          <p:spPr>
            <a:xfrm>
              <a:off x="2083680" y="1054080"/>
              <a:ext cx="338400" cy="488160"/>
            </a:xfrm>
            <a:custGeom>
              <a:avLst/>
              <a:gdLst/>
              <a:ahLst/>
              <a:rect l="l" t="t" r="r" b="b"/>
              <a:pathLst>
                <a:path w="231" h="334">
                  <a:moveTo>
                    <a:pt x="204" y="289"/>
                  </a:moveTo>
                  <a:cubicBezTo>
                    <a:pt x="192" y="304"/>
                    <a:pt x="181" y="319"/>
                    <a:pt x="171" y="334"/>
                  </a:cubicBezTo>
                  <a:cubicBezTo>
                    <a:pt x="86" y="279"/>
                    <a:pt x="23" y="180"/>
                    <a:pt x="0" y="45"/>
                  </a:cubicBezTo>
                  <a:cubicBezTo>
                    <a:pt x="29" y="28"/>
                    <a:pt x="58" y="13"/>
                    <a:pt x="89" y="0"/>
                  </a:cubicBezTo>
                  <a:cubicBezTo>
                    <a:pt x="94" y="10"/>
                    <a:pt x="98" y="21"/>
                    <a:pt x="108" y="30"/>
                  </a:cubicBezTo>
                  <a:cubicBezTo>
                    <a:pt x="128" y="107"/>
                    <a:pt x="178" y="176"/>
                    <a:pt x="231" y="219"/>
                  </a:cubicBezTo>
                  <a:cubicBezTo>
                    <a:pt x="219" y="241"/>
                    <a:pt x="209" y="265"/>
                    <a:pt x="204" y="289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59" name="CustomShape 34"/>
            <p:cNvSpPr/>
            <p:nvPr/>
          </p:nvSpPr>
          <p:spPr>
            <a:xfrm>
              <a:off x="2012760" y="1110600"/>
              <a:ext cx="366840" cy="502200"/>
            </a:xfrm>
            <a:custGeom>
              <a:avLst/>
              <a:gdLst/>
              <a:ahLst/>
              <a:rect l="l" t="t" r="r" b="b"/>
              <a:pathLst>
                <a:path w="251" h="345">
                  <a:moveTo>
                    <a:pt x="224" y="308"/>
                  </a:moveTo>
                  <a:cubicBezTo>
                    <a:pt x="216" y="320"/>
                    <a:pt x="209" y="333"/>
                    <a:pt x="202" y="345"/>
                  </a:cubicBezTo>
                  <a:cubicBezTo>
                    <a:pt x="102" y="288"/>
                    <a:pt x="30" y="179"/>
                    <a:pt x="0" y="40"/>
                  </a:cubicBezTo>
                  <a:cubicBezTo>
                    <a:pt x="22" y="25"/>
                    <a:pt x="45" y="12"/>
                    <a:pt x="68" y="0"/>
                  </a:cubicBezTo>
                  <a:cubicBezTo>
                    <a:pt x="77" y="2"/>
                    <a:pt x="86" y="4"/>
                    <a:pt x="99" y="4"/>
                  </a:cubicBezTo>
                  <a:cubicBezTo>
                    <a:pt x="124" y="98"/>
                    <a:pt x="189" y="171"/>
                    <a:pt x="251" y="214"/>
                  </a:cubicBezTo>
                  <a:cubicBezTo>
                    <a:pt x="237" y="244"/>
                    <a:pt x="228" y="275"/>
                    <a:pt x="224" y="30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0" name="CustomShape 35"/>
            <p:cNvSpPr/>
            <p:nvPr/>
          </p:nvSpPr>
          <p:spPr>
            <a:xfrm>
              <a:off x="1940040" y="1151640"/>
              <a:ext cx="396720" cy="551160"/>
            </a:xfrm>
            <a:custGeom>
              <a:avLst/>
              <a:gdLst/>
              <a:ahLst/>
              <a:rect l="l" t="t" r="r" b="b"/>
              <a:pathLst>
                <a:path w="271" h="378">
                  <a:moveTo>
                    <a:pt x="244" y="347"/>
                  </a:moveTo>
                  <a:cubicBezTo>
                    <a:pt x="242" y="358"/>
                    <a:pt x="236" y="367"/>
                    <a:pt x="233" y="378"/>
                  </a:cubicBezTo>
                  <a:cubicBezTo>
                    <a:pt x="118" y="318"/>
                    <a:pt x="37" y="199"/>
                    <a:pt x="0" y="55"/>
                  </a:cubicBezTo>
                  <a:cubicBezTo>
                    <a:pt x="15" y="43"/>
                    <a:pt x="31" y="32"/>
                    <a:pt x="48" y="21"/>
                  </a:cubicBezTo>
                  <a:cubicBezTo>
                    <a:pt x="61" y="14"/>
                    <a:pt x="74" y="7"/>
                    <a:pt x="90" y="0"/>
                  </a:cubicBezTo>
                  <a:cubicBezTo>
                    <a:pt x="119" y="110"/>
                    <a:pt x="201" y="186"/>
                    <a:pt x="271" y="231"/>
                  </a:cubicBezTo>
                  <a:cubicBezTo>
                    <a:pt x="255" y="267"/>
                    <a:pt x="253" y="307"/>
                    <a:pt x="244" y="34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1" name="CustomShape 36"/>
            <p:cNvSpPr/>
            <p:nvPr/>
          </p:nvSpPr>
          <p:spPr>
            <a:xfrm>
              <a:off x="1869120" y="1188000"/>
              <a:ext cx="423360" cy="604800"/>
            </a:xfrm>
            <a:custGeom>
              <a:avLst/>
              <a:gdLst/>
              <a:ahLst/>
              <a:rect l="l" t="t" r="r" b="b"/>
              <a:pathLst>
                <a:path w="290" h="415">
                  <a:moveTo>
                    <a:pt x="264" y="391"/>
                  </a:moveTo>
                  <a:cubicBezTo>
                    <a:pt x="264" y="399"/>
                    <a:pt x="264" y="407"/>
                    <a:pt x="265" y="415"/>
                  </a:cubicBezTo>
                  <a:cubicBezTo>
                    <a:pt x="133" y="353"/>
                    <a:pt x="45" y="224"/>
                    <a:pt x="0" y="75"/>
                  </a:cubicBezTo>
                  <a:cubicBezTo>
                    <a:pt x="9" y="66"/>
                    <a:pt x="18" y="57"/>
                    <a:pt x="27" y="48"/>
                  </a:cubicBezTo>
                  <a:cubicBezTo>
                    <a:pt x="45" y="31"/>
                    <a:pt x="62" y="15"/>
                    <a:pt x="81" y="0"/>
                  </a:cubicBezTo>
                  <a:cubicBezTo>
                    <a:pt x="114" y="127"/>
                    <a:pt x="212" y="207"/>
                    <a:pt x="290" y="252"/>
                  </a:cubicBezTo>
                  <a:cubicBezTo>
                    <a:pt x="273" y="296"/>
                    <a:pt x="264" y="342"/>
                    <a:pt x="264" y="39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2" name="CustomShape 37"/>
            <p:cNvSpPr/>
            <p:nvPr/>
          </p:nvSpPr>
          <p:spPr>
            <a:xfrm>
              <a:off x="1826640" y="1271520"/>
              <a:ext cx="488160" cy="600120"/>
            </a:xfrm>
            <a:custGeom>
              <a:avLst/>
              <a:gdLst/>
              <a:ahLst/>
              <a:rect l="l" t="t" r="r" b="b"/>
              <a:pathLst>
                <a:path w="334" h="412">
                  <a:moveTo>
                    <a:pt x="334" y="412"/>
                  </a:moveTo>
                  <a:cubicBezTo>
                    <a:pt x="188" y="362"/>
                    <a:pt x="64" y="237"/>
                    <a:pt x="0" y="86"/>
                  </a:cubicBezTo>
                  <a:cubicBezTo>
                    <a:pt x="8" y="79"/>
                    <a:pt x="16" y="71"/>
                    <a:pt x="23" y="64"/>
                  </a:cubicBezTo>
                  <a:cubicBezTo>
                    <a:pt x="40" y="42"/>
                    <a:pt x="57" y="21"/>
                    <a:pt x="76" y="0"/>
                  </a:cubicBezTo>
                  <a:cubicBezTo>
                    <a:pt x="132" y="132"/>
                    <a:pt x="244" y="207"/>
                    <a:pt x="332" y="248"/>
                  </a:cubicBezTo>
                  <a:cubicBezTo>
                    <a:pt x="318" y="286"/>
                    <a:pt x="305" y="326"/>
                    <a:pt x="312" y="367"/>
                  </a:cubicBezTo>
                  <a:cubicBezTo>
                    <a:pt x="315" y="383"/>
                    <a:pt x="325" y="397"/>
                    <a:pt x="334" y="41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3" name="CustomShape 38"/>
            <p:cNvSpPr/>
            <p:nvPr/>
          </p:nvSpPr>
          <p:spPr>
            <a:xfrm>
              <a:off x="1766880" y="1355040"/>
              <a:ext cx="588960" cy="593640"/>
            </a:xfrm>
            <a:custGeom>
              <a:avLst/>
              <a:gdLst/>
              <a:ahLst/>
              <a:rect l="l" t="t" r="r" b="b"/>
              <a:pathLst>
                <a:path w="403" h="407">
                  <a:moveTo>
                    <a:pt x="403" y="407"/>
                  </a:moveTo>
                  <a:cubicBezTo>
                    <a:pt x="242" y="371"/>
                    <a:pt x="83" y="249"/>
                    <a:pt x="0" y="97"/>
                  </a:cubicBezTo>
                  <a:cubicBezTo>
                    <a:pt x="6" y="91"/>
                    <a:pt x="12" y="84"/>
                    <a:pt x="19" y="78"/>
                  </a:cubicBezTo>
                  <a:cubicBezTo>
                    <a:pt x="34" y="51"/>
                    <a:pt x="52" y="25"/>
                    <a:pt x="71" y="0"/>
                  </a:cubicBezTo>
                  <a:cubicBezTo>
                    <a:pt x="150" y="135"/>
                    <a:pt x="276" y="207"/>
                    <a:pt x="374" y="243"/>
                  </a:cubicBezTo>
                  <a:cubicBezTo>
                    <a:pt x="363" y="275"/>
                    <a:pt x="358" y="307"/>
                    <a:pt x="359" y="342"/>
                  </a:cubicBezTo>
                  <a:cubicBezTo>
                    <a:pt x="370" y="364"/>
                    <a:pt x="384" y="385"/>
                    <a:pt x="403" y="40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4" name="CustomShape 39"/>
            <p:cNvSpPr/>
            <p:nvPr/>
          </p:nvSpPr>
          <p:spPr>
            <a:xfrm>
              <a:off x="1707120" y="1438560"/>
              <a:ext cx="689760" cy="588960"/>
            </a:xfrm>
            <a:custGeom>
              <a:avLst/>
              <a:gdLst/>
              <a:ahLst/>
              <a:rect l="l" t="t" r="r" b="b"/>
              <a:pathLst>
                <a:path w="472" h="404">
                  <a:moveTo>
                    <a:pt x="472" y="404"/>
                  </a:moveTo>
                  <a:cubicBezTo>
                    <a:pt x="296" y="380"/>
                    <a:pt x="101" y="262"/>
                    <a:pt x="0" y="108"/>
                  </a:cubicBezTo>
                  <a:cubicBezTo>
                    <a:pt x="5" y="103"/>
                    <a:pt x="9" y="99"/>
                    <a:pt x="14" y="94"/>
                  </a:cubicBezTo>
                  <a:cubicBezTo>
                    <a:pt x="29" y="62"/>
                    <a:pt x="46" y="30"/>
                    <a:pt x="65" y="0"/>
                  </a:cubicBezTo>
                  <a:cubicBezTo>
                    <a:pt x="167" y="140"/>
                    <a:pt x="308" y="208"/>
                    <a:pt x="416" y="240"/>
                  </a:cubicBezTo>
                  <a:cubicBezTo>
                    <a:pt x="408" y="264"/>
                    <a:pt x="405" y="290"/>
                    <a:pt x="407" y="317"/>
                  </a:cubicBezTo>
                  <a:cubicBezTo>
                    <a:pt x="422" y="346"/>
                    <a:pt x="444" y="375"/>
                    <a:pt x="472" y="40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5" name="CustomShape 40"/>
            <p:cNvSpPr/>
            <p:nvPr/>
          </p:nvSpPr>
          <p:spPr>
            <a:xfrm>
              <a:off x="1647000" y="1522080"/>
              <a:ext cx="790560" cy="582480"/>
            </a:xfrm>
            <a:custGeom>
              <a:avLst/>
              <a:gdLst/>
              <a:ahLst/>
              <a:rect l="l" t="t" r="r" b="b"/>
              <a:pathLst>
                <a:path w="541" h="400">
                  <a:moveTo>
                    <a:pt x="541" y="400"/>
                  </a:moveTo>
                  <a:cubicBezTo>
                    <a:pt x="350" y="389"/>
                    <a:pt x="120" y="275"/>
                    <a:pt x="0" y="119"/>
                  </a:cubicBezTo>
                  <a:cubicBezTo>
                    <a:pt x="3" y="116"/>
                    <a:pt x="6" y="113"/>
                    <a:pt x="9" y="110"/>
                  </a:cubicBezTo>
                  <a:cubicBezTo>
                    <a:pt x="23" y="72"/>
                    <a:pt x="40" y="36"/>
                    <a:pt x="60" y="0"/>
                  </a:cubicBezTo>
                  <a:cubicBezTo>
                    <a:pt x="185" y="144"/>
                    <a:pt x="340" y="208"/>
                    <a:pt x="457" y="236"/>
                  </a:cubicBezTo>
                  <a:cubicBezTo>
                    <a:pt x="453" y="254"/>
                    <a:pt x="452" y="273"/>
                    <a:pt x="454" y="293"/>
                  </a:cubicBezTo>
                  <a:cubicBezTo>
                    <a:pt x="475" y="329"/>
                    <a:pt x="504" y="365"/>
                    <a:pt x="541" y="40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6" name="CustomShape 41"/>
            <p:cNvSpPr/>
            <p:nvPr/>
          </p:nvSpPr>
          <p:spPr>
            <a:xfrm>
              <a:off x="1585440" y="1607040"/>
              <a:ext cx="893160" cy="577800"/>
            </a:xfrm>
            <a:custGeom>
              <a:avLst/>
              <a:gdLst/>
              <a:ahLst/>
              <a:rect l="l" t="t" r="r" b="b"/>
              <a:pathLst>
                <a:path w="610" h="397">
                  <a:moveTo>
                    <a:pt x="610" y="396"/>
                  </a:moveTo>
                  <a:cubicBezTo>
                    <a:pt x="405" y="397"/>
                    <a:pt x="139" y="287"/>
                    <a:pt x="0" y="130"/>
                  </a:cubicBezTo>
                  <a:cubicBezTo>
                    <a:pt x="2" y="128"/>
                    <a:pt x="3" y="127"/>
                    <a:pt x="5" y="125"/>
                  </a:cubicBezTo>
                  <a:cubicBezTo>
                    <a:pt x="18" y="82"/>
                    <a:pt x="34" y="40"/>
                    <a:pt x="54" y="0"/>
                  </a:cubicBezTo>
                  <a:cubicBezTo>
                    <a:pt x="202" y="148"/>
                    <a:pt x="372" y="208"/>
                    <a:pt x="499" y="231"/>
                  </a:cubicBezTo>
                  <a:cubicBezTo>
                    <a:pt x="498" y="243"/>
                    <a:pt x="497" y="256"/>
                    <a:pt x="502" y="267"/>
                  </a:cubicBezTo>
                  <a:cubicBezTo>
                    <a:pt x="520" y="314"/>
                    <a:pt x="563" y="353"/>
                    <a:pt x="610" y="39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7" name="CustomShape 42"/>
            <p:cNvSpPr/>
            <p:nvPr/>
          </p:nvSpPr>
          <p:spPr>
            <a:xfrm>
              <a:off x="1525680" y="1687320"/>
              <a:ext cx="992160" cy="593640"/>
            </a:xfrm>
            <a:custGeom>
              <a:avLst/>
              <a:gdLst/>
              <a:ahLst/>
              <a:rect l="l" t="t" r="r" b="b"/>
              <a:pathLst>
                <a:path w="678" h="406">
                  <a:moveTo>
                    <a:pt x="678" y="393"/>
                  </a:moveTo>
                  <a:cubicBezTo>
                    <a:pt x="459" y="406"/>
                    <a:pt x="157" y="300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12" y="93"/>
                    <a:pt x="29" y="46"/>
                    <a:pt x="49" y="0"/>
                  </a:cubicBezTo>
                  <a:cubicBezTo>
                    <a:pt x="220" y="153"/>
                    <a:pt x="404" y="209"/>
                    <a:pt x="540" y="228"/>
                  </a:cubicBezTo>
                  <a:cubicBezTo>
                    <a:pt x="543" y="233"/>
                    <a:pt x="546" y="238"/>
                    <a:pt x="549" y="243"/>
                  </a:cubicBezTo>
                  <a:cubicBezTo>
                    <a:pt x="580" y="294"/>
                    <a:pt x="623" y="343"/>
                    <a:pt x="678" y="39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8" name="CustomShape 43"/>
            <p:cNvSpPr/>
            <p:nvPr/>
          </p:nvSpPr>
          <p:spPr>
            <a:xfrm>
              <a:off x="1544760" y="1770840"/>
              <a:ext cx="1008000" cy="552600"/>
            </a:xfrm>
            <a:custGeom>
              <a:avLst/>
              <a:gdLst/>
              <a:ahLst/>
              <a:rect l="l" t="t" r="r" b="b"/>
              <a:pathLst>
                <a:path w="690" h="379">
                  <a:moveTo>
                    <a:pt x="42" y="0"/>
                  </a:moveTo>
                  <a:cubicBezTo>
                    <a:pt x="103" y="62"/>
                    <a:pt x="181" y="106"/>
                    <a:pt x="266" y="136"/>
                  </a:cubicBezTo>
                  <a:cubicBezTo>
                    <a:pt x="336" y="161"/>
                    <a:pt x="391" y="173"/>
                    <a:pt x="448" y="183"/>
                  </a:cubicBezTo>
                  <a:cubicBezTo>
                    <a:pt x="494" y="197"/>
                    <a:pt x="547" y="209"/>
                    <a:pt x="592" y="218"/>
                  </a:cubicBezTo>
                  <a:cubicBezTo>
                    <a:pt x="596" y="223"/>
                    <a:pt x="599" y="228"/>
                    <a:pt x="603" y="233"/>
                  </a:cubicBezTo>
                  <a:cubicBezTo>
                    <a:pt x="624" y="276"/>
                    <a:pt x="652" y="323"/>
                    <a:pt x="690" y="371"/>
                  </a:cubicBezTo>
                  <a:cubicBezTo>
                    <a:pt x="597" y="379"/>
                    <a:pt x="491" y="369"/>
                    <a:pt x="386" y="346"/>
                  </a:cubicBezTo>
                  <a:cubicBezTo>
                    <a:pt x="268" y="319"/>
                    <a:pt x="164" y="279"/>
                    <a:pt x="80" y="217"/>
                  </a:cubicBezTo>
                  <a:cubicBezTo>
                    <a:pt x="50" y="193"/>
                    <a:pt x="24" y="167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0" y="92"/>
                    <a:pt x="24" y="46"/>
                    <a:pt x="42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69" name="CustomShape 44"/>
            <p:cNvSpPr/>
            <p:nvPr/>
          </p:nvSpPr>
          <p:spPr>
            <a:xfrm>
              <a:off x="1563480" y="1852920"/>
              <a:ext cx="1022400" cy="525960"/>
            </a:xfrm>
            <a:custGeom>
              <a:avLst/>
              <a:gdLst/>
              <a:ahLst/>
              <a:rect l="l" t="t" r="r" b="b"/>
              <a:pathLst>
                <a:path w="700" h="360">
                  <a:moveTo>
                    <a:pt x="33" y="0"/>
                  </a:moveTo>
                  <a:cubicBezTo>
                    <a:pt x="92" y="66"/>
                    <a:pt x="180" y="109"/>
                    <a:pt x="284" y="136"/>
                  </a:cubicBezTo>
                  <a:cubicBezTo>
                    <a:pt x="368" y="158"/>
                    <a:pt x="424" y="161"/>
                    <a:pt x="485" y="165"/>
                  </a:cubicBezTo>
                  <a:cubicBezTo>
                    <a:pt x="531" y="181"/>
                    <a:pt x="592" y="196"/>
                    <a:pt x="642" y="208"/>
                  </a:cubicBezTo>
                  <a:cubicBezTo>
                    <a:pt x="647" y="213"/>
                    <a:pt x="652" y="218"/>
                    <a:pt x="656" y="223"/>
                  </a:cubicBezTo>
                  <a:cubicBezTo>
                    <a:pt x="667" y="259"/>
                    <a:pt x="681" y="303"/>
                    <a:pt x="700" y="349"/>
                  </a:cubicBezTo>
                  <a:cubicBezTo>
                    <a:pt x="606" y="360"/>
                    <a:pt x="498" y="355"/>
                    <a:pt x="390" y="338"/>
                  </a:cubicBezTo>
                  <a:cubicBezTo>
                    <a:pt x="262" y="318"/>
                    <a:pt x="159" y="286"/>
                    <a:pt x="75" y="223"/>
                  </a:cubicBezTo>
                  <a:cubicBezTo>
                    <a:pt x="47" y="197"/>
                    <a:pt x="22" y="169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7" y="92"/>
                    <a:pt x="18" y="46"/>
                    <a:pt x="33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0" name="CustomShape 45"/>
            <p:cNvSpPr/>
            <p:nvPr/>
          </p:nvSpPr>
          <p:spPr>
            <a:xfrm>
              <a:off x="1582560" y="1935000"/>
              <a:ext cx="1039680" cy="497520"/>
            </a:xfrm>
            <a:custGeom>
              <a:avLst/>
              <a:gdLst/>
              <a:ahLst/>
              <a:rect l="l" t="t" r="r" b="b"/>
              <a:pathLst>
                <a:path w="711" h="341">
                  <a:moveTo>
                    <a:pt x="25" y="0"/>
                  </a:moveTo>
                  <a:cubicBezTo>
                    <a:pt x="80" y="69"/>
                    <a:pt x="178" y="112"/>
                    <a:pt x="302" y="136"/>
                  </a:cubicBezTo>
                  <a:cubicBezTo>
                    <a:pt x="400" y="154"/>
                    <a:pt x="456" y="148"/>
                    <a:pt x="522" y="147"/>
                  </a:cubicBezTo>
                  <a:cubicBezTo>
                    <a:pt x="567" y="164"/>
                    <a:pt x="638" y="181"/>
                    <a:pt x="693" y="197"/>
                  </a:cubicBezTo>
                  <a:cubicBezTo>
                    <a:pt x="698" y="202"/>
                    <a:pt x="704" y="207"/>
                    <a:pt x="709" y="212"/>
                  </a:cubicBezTo>
                  <a:cubicBezTo>
                    <a:pt x="710" y="241"/>
                    <a:pt x="709" y="282"/>
                    <a:pt x="711" y="326"/>
                  </a:cubicBezTo>
                  <a:cubicBezTo>
                    <a:pt x="615" y="340"/>
                    <a:pt x="504" y="341"/>
                    <a:pt x="394" y="330"/>
                  </a:cubicBezTo>
                  <a:cubicBezTo>
                    <a:pt x="256" y="316"/>
                    <a:pt x="154" y="292"/>
                    <a:pt x="70" y="227"/>
                  </a:cubicBezTo>
                  <a:cubicBezTo>
                    <a:pt x="43" y="199"/>
                    <a:pt x="20" y="169"/>
                    <a:pt x="0" y="138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4" y="91"/>
                    <a:pt x="13" y="45"/>
                    <a:pt x="2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1" name="CustomShape 46"/>
            <p:cNvSpPr/>
            <p:nvPr/>
          </p:nvSpPr>
          <p:spPr>
            <a:xfrm>
              <a:off x="1569960" y="2012040"/>
              <a:ext cx="1116720" cy="478800"/>
            </a:xfrm>
            <a:custGeom>
              <a:avLst/>
              <a:gdLst/>
              <a:ahLst/>
              <a:rect l="l" t="t" r="r" b="b"/>
              <a:pathLst>
                <a:path w="763" h="328">
                  <a:moveTo>
                    <a:pt x="17" y="0"/>
                  </a:moveTo>
                  <a:cubicBezTo>
                    <a:pt x="69" y="74"/>
                    <a:pt x="177" y="117"/>
                    <a:pt x="321" y="136"/>
                  </a:cubicBezTo>
                  <a:cubicBezTo>
                    <a:pt x="433" y="151"/>
                    <a:pt x="489" y="136"/>
                    <a:pt x="560" y="130"/>
                  </a:cubicBezTo>
                  <a:cubicBezTo>
                    <a:pt x="604" y="149"/>
                    <a:pt x="684" y="168"/>
                    <a:pt x="744" y="188"/>
                  </a:cubicBezTo>
                  <a:cubicBezTo>
                    <a:pt x="750" y="193"/>
                    <a:pt x="757" y="198"/>
                    <a:pt x="763" y="203"/>
                  </a:cubicBezTo>
                  <a:cubicBezTo>
                    <a:pt x="754" y="225"/>
                    <a:pt x="738" y="263"/>
                    <a:pt x="722" y="304"/>
                  </a:cubicBezTo>
                  <a:cubicBezTo>
                    <a:pt x="624" y="322"/>
                    <a:pt x="511" y="328"/>
                    <a:pt x="399" y="323"/>
                  </a:cubicBezTo>
                  <a:cubicBezTo>
                    <a:pt x="250" y="316"/>
                    <a:pt x="149" y="299"/>
                    <a:pt x="65" y="233"/>
                  </a:cubicBezTo>
                  <a:cubicBezTo>
                    <a:pt x="40" y="203"/>
                    <a:pt x="18" y="171"/>
                    <a:pt x="0" y="138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2" y="91"/>
                    <a:pt x="8" y="46"/>
                    <a:pt x="17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2" name="CustomShape 47"/>
            <p:cNvSpPr/>
            <p:nvPr/>
          </p:nvSpPr>
          <p:spPr>
            <a:xfrm>
              <a:off x="1557360" y="2086200"/>
              <a:ext cx="1192320" cy="461160"/>
            </a:xfrm>
            <a:custGeom>
              <a:avLst/>
              <a:gdLst/>
              <a:ahLst/>
              <a:rect l="l" t="t" r="r" b="b"/>
              <a:pathLst>
                <a:path w="816" h="316">
                  <a:moveTo>
                    <a:pt x="10" y="0"/>
                  </a:moveTo>
                  <a:cubicBezTo>
                    <a:pt x="59" y="78"/>
                    <a:pt x="177" y="121"/>
                    <a:pt x="340" y="137"/>
                  </a:cubicBezTo>
                  <a:cubicBezTo>
                    <a:pt x="466" y="149"/>
                    <a:pt x="522" y="124"/>
                    <a:pt x="598" y="113"/>
                  </a:cubicBezTo>
                  <a:cubicBezTo>
                    <a:pt x="642" y="133"/>
                    <a:pt x="730" y="155"/>
                    <a:pt x="795" y="178"/>
                  </a:cubicBezTo>
                  <a:cubicBezTo>
                    <a:pt x="802" y="183"/>
                    <a:pt x="810" y="188"/>
                    <a:pt x="816" y="193"/>
                  </a:cubicBezTo>
                  <a:cubicBezTo>
                    <a:pt x="798" y="208"/>
                    <a:pt x="767" y="243"/>
                    <a:pt x="733" y="283"/>
                  </a:cubicBezTo>
                  <a:cubicBezTo>
                    <a:pt x="633" y="303"/>
                    <a:pt x="519" y="316"/>
                    <a:pt x="404" y="316"/>
                  </a:cubicBezTo>
                  <a:cubicBezTo>
                    <a:pt x="244" y="316"/>
                    <a:pt x="145" y="306"/>
                    <a:pt x="61" y="239"/>
                  </a:cubicBezTo>
                  <a:cubicBezTo>
                    <a:pt x="37" y="206"/>
                    <a:pt x="17" y="172"/>
                    <a:pt x="0" y="137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92"/>
                    <a:pt x="3" y="46"/>
                    <a:pt x="10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3" name="CustomShape 48"/>
            <p:cNvSpPr/>
            <p:nvPr/>
          </p:nvSpPr>
          <p:spPr>
            <a:xfrm>
              <a:off x="1541520" y="2160360"/>
              <a:ext cx="1275840" cy="461160"/>
            </a:xfrm>
            <a:custGeom>
              <a:avLst/>
              <a:gdLst/>
              <a:ahLst/>
              <a:rect l="l" t="t" r="r" b="b"/>
              <a:pathLst>
                <a:path w="873" h="316">
                  <a:moveTo>
                    <a:pt x="5" y="0"/>
                  </a:moveTo>
                  <a:cubicBezTo>
                    <a:pt x="51" y="81"/>
                    <a:pt x="179" y="124"/>
                    <a:pt x="362" y="136"/>
                  </a:cubicBezTo>
                  <a:cubicBezTo>
                    <a:pt x="502" y="145"/>
                    <a:pt x="558" y="111"/>
                    <a:pt x="639" y="94"/>
                  </a:cubicBezTo>
                  <a:cubicBezTo>
                    <a:pt x="682" y="116"/>
                    <a:pt x="779" y="141"/>
                    <a:pt x="849" y="167"/>
                  </a:cubicBezTo>
                  <a:cubicBezTo>
                    <a:pt x="857" y="172"/>
                    <a:pt x="866" y="177"/>
                    <a:pt x="873" y="182"/>
                  </a:cubicBezTo>
                  <a:cubicBezTo>
                    <a:pt x="845" y="190"/>
                    <a:pt x="799" y="222"/>
                    <a:pt x="747" y="260"/>
                  </a:cubicBezTo>
                  <a:cubicBezTo>
                    <a:pt x="646" y="283"/>
                    <a:pt x="529" y="302"/>
                    <a:pt x="412" y="308"/>
                  </a:cubicBezTo>
                  <a:cubicBezTo>
                    <a:pt x="241" y="316"/>
                    <a:pt x="143" y="312"/>
                    <a:pt x="59" y="243"/>
                  </a:cubicBezTo>
                  <a:cubicBezTo>
                    <a:pt x="37" y="208"/>
                    <a:pt x="18" y="173"/>
                    <a:pt x="3" y="135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0" y="90"/>
                    <a:pt x="1" y="45"/>
                    <a:pt x="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4" name="CustomShape 49"/>
            <p:cNvSpPr/>
            <p:nvPr/>
          </p:nvSpPr>
          <p:spPr>
            <a:xfrm>
              <a:off x="1524240" y="2228040"/>
              <a:ext cx="1362600" cy="466200"/>
            </a:xfrm>
            <a:custGeom>
              <a:avLst/>
              <a:gdLst/>
              <a:ahLst/>
              <a:rect l="l" t="t" r="r" b="b"/>
              <a:pathLst>
                <a:path w="931" h="319">
                  <a:moveTo>
                    <a:pt x="2" y="0"/>
                  </a:moveTo>
                  <a:cubicBezTo>
                    <a:pt x="44" y="85"/>
                    <a:pt x="183" y="129"/>
                    <a:pt x="385" y="136"/>
                  </a:cubicBezTo>
                  <a:cubicBezTo>
                    <a:pt x="539" y="142"/>
                    <a:pt x="596" y="99"/>
                    <a:pt x="681" y="77"/>
                  </a:cubicBezTo>
                  <a:cubicBezTo>
                    <a:pt x="724" y="100"/>
                    <a:pt x="830" y="127"/>
                    <a:pt x="904" y="157"/>
                  </a:cubicBezTo>
                  <a:cubicBezTo>
                    <a:pt x="914" y="162"/>
                    <a:pt x="923" y="167"/>
                    <a:pt x="931" y="172"/>
                  </a:cubicBezTo>
                  <a:cubicBezTo>
                    <a:pt x="893" y="173"/>
                    <a:pt x="833" y="203"/>
                    <a:pt x="762" y="238"/>
                  </a:cubicBezTo>
                  <a:cubicBezTo>
                    <a:pt x="659" y="264"/>
                    <a:pt x="541" y="290"/>
                    <a:pt x="422" y="301"/>
                  </a:cubicBezTo>
                  <a:cubicBezTo>
                    <a:pt x="240" y="317"/>
                    <a:pt x="143" y="319"/>
                    <a:pt x="59" y="249"/>
                  </a:cubicBezTo>
                  <a:cubicBezTo>
                    <a:pt x="39" y="212"/>
                    <a:pt x="22" y="174"/>
                    <a:pt x="8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2" y="91"/>
                    <a:pt x="0" y="46"/>
                    <a:pt x="2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5" name="CustomShape 50"/>
            <p:cNvSpPr/>
            <p:nvPr/>
          </p:nvSpPr>
          <p:spPr>
            <a:xfrm>
              <a:off x="1508400" y="2297160"/>
              <a:ext cx="1449360" cy="473760"/>
            </a:xfrm>
            <a:custGeom>
              <a:avLst/>
              <a:gdLst/>
              <a:ahLst/>
              <a:rect l="l" t="t" r="r" b="b"/>
              <a:pathLst>
                <a:path w="991" h="325">
                  <a:moveTo>
                    <a:pt x="0" y="0"/>
                  </a:moveTo>
                  <a:cubicBezTo>
                    <a:pt x="39" y="88"/>
                    <a:pt x="188" y="132"/>
                    <a:pt x="410" y="136"/>
                  </a:cubicBezTo>
                  <a:cubicBezTo>
                    <a:pt x="577" y="139"/>
                    <a:pt x="635" y="87"/>
                    <a:pt x="725" y="59"/>
                  </a:cubicBezTo>
                  <a:cubicBezTo>
                    <a:pt x="767" y="83"/>
                    <a:pt x="882" y="113"/>
                    <a:pt x="961" y="147"/>
                  </a:cubicBezTo>
                  <a:cubicBezTo>
                    <a:pt x="972" y="152"/>
                    <a:pt x="982" y="157"/>
                    <a:pt x="991" y="162"/>
                  </a:cubicBezTo>
                  <a:cubicBezTo>
                    <a:pt x="943" y="156"/>
                    <a:pt x="867" y="182"/>
                    <a:pt x="779" y="216"/>
                  </a:cubicBezTo>
                  <a:cubicBezTo>
                    <a:pt x="675" y="245"/>
                    <a:pt x="554" y="278"/>
                    <a:pt x="433" y="293"/>
                  </a:cubicBezTo>
                  <a:cubicBezTo>
                    <a:pt x="240" y="317"/>
                    <a:pt x="144" y="325"/>
                    <a:pt x="60" y="254"/>
                  </a:cubicBezTo>
                  <a:cubicBezTo>
                    <a:pt x="41" y="215"/>
                    <a:pt x="26" y="175"/>
                    <a:pt x="14" y="134"/>
                  </a:cubicBezTo>
                  <a:cubicBezTo>
                    <a:pt x="14" y="134"/>
                    <a:pt x="14" y="134"/>
                    <a:pt x="14" y="134"/>
                  </a:cubicBezTo>
                  <a:cubicBezTo>
                    <a:pt x="6" y="90"/>
                    <a:pt x="1" y="45"/>
                    <a:pt x="0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6" name="CustomShape 51"/>
            <p:cNvSpPr/>
            <p:nvPr/>
          </p:nvSpPr>
          <p:spPr>
            <a:xfrm>
              <a:off x="1489320" y="2363400"/>
              <a:ext cx="1539000" cy="484920"/>
            </a:xfrm>
            <a:custGeom>
              <a:avLst/>
              <a:gdLst/>
              <a:ahLst/>
              <a:rect l="l" t="t" r="r" b="b"/>
              <a:pathLst>
                <a:path w="1052" h="333">
                  <a:moveTo>
                    <a:pt x="1052" y="153"/>
                  </a:moveTo>
                  <a:cubicBezTo>
                    <a:pt x="994" y="139"/>
                    <a:pt x="904" y="163"/>
                    <a:pt x="798" y="195"/>
                  </a:cubicBezTo>
                  <a:cubicBezTo>
                    <a:pt x="692" y="226"/>
                    <a:pt x="569" y="267"/>
                    <a:pt x="446" y="286"/>
                  </a:cubicBezTo>
                  <a:cubicBezTo>
                    <a:pt x="243" y="319"/>
                    <a:pt x="148" y="333"/>
                    <a:pt x="64" y="260"/>
                  </a:cubicBezTo>
                  <a:cubicBezTo>
                    <a:pt x="47" y="219"/>
                    <a:pt x="33" y="177"/>
                    <a:pt x="22" y="134"/>
                  </a:cubicBezTo>
                  <a:cubicBezTo>
                    <a:pt x="11" y="90"/>
                    <a:pt x="4" y="46"/>
                    <a:pt x="0" y="0"/>
                  </a:cubicBezTo>
                  <a:cubicBezTo>
                    <a:pt x="36" y="93"/>
                    <a:pt x="195" y="137"/>
                    <a:pt x="437" y="137"/>
                  </a:cubicBezTo>
                  <a:cubicBezTo>
                    <a:pt x="618" y="137"/>
                    <a:pt x="676" y="75"/>
                    <a:pt x="770" y="42"/>
                  </a:cubicBezTo>
                  <a:cubicBezTo>
                    <a:pt x="818" y="71"/>
                    <a:pt x="971" y="110"/>
                    <a:pt x="1052" y="15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7" name="CustomShape 52"/>
            <p:cNvSpPr/>
            <p:nvPr/>
          </p:nvSpPr>
          <p:spPr>
            <a:xfrm>
              <a:off x="1533600" y="2417040"/>
              <a:ext cx="1561320" cy="453600"/>
            </a:xfrm>
            <a:custGeom>
              <a:avLst/>
              <a:gdLst/>
              <a:ahLst/>
              <a:rect l="l" t="t" r="r" b="b"/>
              <a:pathLst>
                <a:path w="1068" h="311">
                  <a:moveTo>
                    <a:pt x="785" y="17"/>
                  </a:moveTo>
                  <a:cubicBezTo>
                    <a:pt x="839" y="48"/>
                    <a:pt x="989" y="86"/>
                    <a:pt x="1068" y="135"/>
                  </a:cubicBezTo>
                  <a:cubicBezTo>
                    <a:pt x="1006" y="121"/>
                    <a:pt x="913" y="141"/>
                    <a:pt x="804" y="175"/>
                  </a:cubicBezTo>
                  <a:cubicBezTo>
                    <a:pt x="700" y="208"/>
                    <a:pt x="579" y="249"/>
                    <a:pt x="456" y="272"/>
                  </a:cubicBezTo>
                  <a:cubicBezTo>
                    <a:pt x="338" y="294"/>
                    <a:pt x="251" y="311"/>
                    <a:pt x="181" y="307"/>
                  </a:cubicBezTo>
                  <a:cubicBezTo>
                    <a:pt x="133" y="299"/>
                    <a:pt x="94" y="282"/>
                    <a:pt x="58" y="250"/>
                  </a:cubicBezTo>
                  <a:cubicBezTo>
                    <a:pt x="38" y="210"/>
                    <a:pt x="21" y="168"/>
                    <a:pt x="7" y="124"/>
                  </a:cubicBezTo>
                  <a:cubicBezTo>
                    <a:pt x="2" y="84"/>
                    <a:pt x="0" y="43"/>
                    <a:pt x="1" y="0"/>
                  </a:cubicBezTo>
                  <a:cubicBezTo>
                    <a:pt x="42" y="70"/>
                    <a:pt x="168" y="107"/>
                    <a:pt x="353" y="110"/>
                  </a:cubicBezTo>
                  <a:cubicBezTo>
                    <a:pt x="383" y="111"/>
                    <a:pt x="414" y="110"/>
                    <a:pt x="447" y="109"/>
                  </a:cubicBezTo>
                  <a:cubicBezTo>
                    <a:pt x="589" y="104"/>
                    <a:pt x="660" y="67"/>
                    <a:pt x="725" y="37"/>
                  </a:cubicBezTo>
                  <a:cubicBezTo>
                    <a:pt x="742" y="29"/>
                    <a:pt x="764" y="23"/>
                    <a:pt x="785" y="1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8" name="CustomShape 53"/>
            <p:cNvSpPr/>
            <p:nvPr/>
          </p:nvSpPr>
          <p:spPr>
            <a:xfrm>
              <a:off x="1572840" y="2462760"/>
              <a:ext cx="1595880" cy="456480"/>
            </a:xfrm>
            <a:custGeom>
              <a:avLst/>
              <a:gdLst/>
              <a:ahLst/>
              <a:rect l="l" t="t" r="r" b="b"/>
              <a:pathLst>
                <a:path w="1091" h="313">
                  <a:moveTo>
                    <a:pt x="806" y="0"/>
                  </a:moveTo>
                  <a:cubicBezTo>
                    <a:pt x="867" y="34"/>
                    <a:pt x="1013" y="72"/>
                    <a:pt x="1091" y="126"/>
                  </a:cubicBezTo>
                  <a:cubicBezTo>
                    <a:pt x="1025" y="112"/>
                    <a:pt x="930" y="127"/>
                    <a:pt x="817" y="164"/>
                  </a:cubicBezTo>
                  <a:cubicBezTo>
                    <a:pt x="716" y="198"/>
                    <a:pt x="596" y="240"/>
                    <a:pt x="474" y="266"/>
                  </a:cubicBezTo>
                  <a:cubicBezTo>
                    <a:pt x="355" y="292"/>
                    <a:pt x="264" y="312"/>
                    <a:pt x="187" y="313"/>
                  </a:cubicBezTo>
                  <a:cubicBezTo>
                    <a:pt x="137" y="301"/>
                    <a:pt x="97" y="281"/>
                    <a:pt x="60" y="250"/>
                  </a:cubicBezTo>
                  <a:cubicBezTo>
                    <a:pt x="37" y="209"/>
                    <a:pt x="17" y="167"/>
                    <a:pt x="0" y="124"/>
                  </a:cubicBezTo>
                  <a:cubicBezTo>
                    <a:pt x="0" y="87"/>
                    <a:pt x="3" y="49"/>
                    <a:pt x="10" y="9"/>
                  </a:cubicBezTo>
                  <a:cubicBezTo>
                    <a:pt x="60" y="69"/>
                    <a:pt x="189" y="97"/>
                    <a:pt x="369" y="95"/>
                  </a:cubicBezTo>
                  <a:cubicBezTo>
                    <a:pt x="400" y="94"/>
                    <a:pt x="431" y="92"/>
                    <a:pt x="464" y="90"/>
                  </a:cubicBezTo>
                  <a:cubicBezTo>
                    <a:pt x="607" y="81"/>
                    <a:pt x="684" y="42"/>
                    <a:pt x="745" y="16"/>
                  </a:cubicBezTo>
                  <a:cubicBezTo>
                    <a:pt x="761" y="8"/>
                    <a:pt x="785" y="4"/>
                    <a:pt x="806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79" name="CustomShape 54"/>
            <p:cNvSpPr/>
            <p:nvPr/>
          </p:nvSpPr>
          <p:spPr>
            <a:xfrm>
              <a:off x="1607760" y="2499120"/>
              <a:ext cx="1639800" cy="486360"/>
            </a:xfrm>
            <a:custGeom>
              <a:avLst/>
              <a:gdLst/>
              <a:ahLst/>
              <a:rect l="l" t="t" r="r" b="b"/>
              <a:pathLst>
                <a:path w="1121" h="334">
                  <a:moveTo>
                    <a:pt x="834" y="0"/>
                  </a:moveTo>
                  <a:cubicBezTo>
                    <a:pt x="901" y="36"/>
                    <a:pt x="1044" y="73"/>
                    <a:pt x="1121" y="133"/>
                  </a:cubicBezTo>
                  <a:cubicBezTo>
                    <a:pt x="1050" y="119"/>
                    <a:pt x="953" y="130"/>
                    <a:pt x="836" y="170"/>
                  </a:cubicBezTo>
                  <a:cubicBezTo>
                    <a:pt x="738" y="204"/>
                    <a:pt x="620" y="247"/>
                    <a:pt x="498" y="276"/>
                  </a:cubicBezTo>
                  <a:cubicBezTo>
                    <a:pt x="379" y="305"/>
                    <a:pt x="283" y="330"/>
                    <a:pt x="200" y="334"/>
                  </a:cubicBezTo>
                  <a:cubicBezTo>
                    <a:pt x="148" y="319"/>
                    <a:pt x="106" y="297"/>
                    <a:pt x="68" y="265"/>
                  </a:cubicBezTo>
                  <a:cubicBezTo>
                    <a:pt x="42" y="225"/>
                    <a:pt x="19" y="182"/>
                    <a:pt x="0" y="139"/>
                  </a:cubicBezTo>
                  <a:cubicBezTo>
                    <a:pt x="4" y="106"/>
                    <a:pt x="13" y="71"/>
                    <a:pt x="25" y="34"/>
                  </a:cubicBezTo>
                  <a:cubicBezTo>
                    <a:pt x="84" y="83"/>
                    <a:pt x="216" y="104"/>
                    <a:pt x="392" y="95"/>
                  </a:cubicBezTo>
                  <a:cubicBezTo>
                    <a:pt x="423" y="94"/>
                    <a:pt x="454" y="90"/>
                    <a:pt x="487" y="87"/>
                  </a:cubicBezTo>
                  <a:cubicBezTo>
                    <a:pt x="631" y="73"/>
                    <a:pt x="713" y="34"/>
                    <a:pt x="772" y="10"/>
                  </a:cubicBezTo>
                  <a:cubicBezTo>
                    <a:pt x="786" y="4"/>
                    <a:pt x="813" y="2"/>
                    <a:pt x="834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0" name="CustomShape 55"/>
            <p:cNvSpPr/>
            <p:nvPr/>
          </p:nvSpPr>
          <p:spPr>
            <a:xfrm>
              <a:off x="1642320" y="2531880"/>
              <a:ext cx="1682640" cy="521280"/>
            </a:xfrm>
            <a:custGeom>
              <a:avLst/>
              <a:gdLst/>
              <a:ahLst/>
              <a:rect l="l" t="t" r="r" b="b"/>
              <a:pathLst>
                <a:path w="1151" h="357">
                  <a:moveTo>
                    <a:pt x="863" y="0"/>
                  </a:moveTo>
                  <a:cubicBezTo>
                    <a:pt x="936" y="39"/>
                    <a:pt x="1077" y="75"/>
                    <a:pt x="1151" y="141"/>
                  </a:cubicBezTo>
                  <a:cubicBezTo>
                    <a:pt x="1076" y="127"/>
                    <a:pt x="976" y="134"/>
                    <a:pt x="856" y="176"/>
                  </a:cubicBezTo>
                  <a:cubicBezTo>
                    <a:pt x="761" y="210"/>
                    <a:pt x="644" y="255"/>
                    <a:pt x="522" y="288"/>
                  </a:cubicBezTo>
                  <a:cubicBezTo>
                    <a:pt x="404" y="320"/>
                    <a:pt x="303" y="348"/>
                    <a:pt x="213" y="357"/>
                  </a:cubicBezTo>
                  <a:cubicBezTo>
                    <a:pt x="160" y="338"/>
                    <a:pt x="116" y="314"/>
                    <a:pt x="77" y="282"/>
                  </a:cubicBezTo>
                  <a:cubicBezTo>
                    <a:pt x="48" y="241"/>
                    <a:pt x="22" y="199"/>
                    <a:pt x="0" y="155"/>
                  </a:cubicBezTo>
                  <a:cubicBezTo>
                    <a:pt x="10" y="126"/>
                    <a:pt x="24" y="93"/>
                    <a:pt x="41" y="59"/>
                  </a:cubicBezTo>
                  <a:cubicBezTo>
                    <a:pt x="109" y="98"/>
                    <a:pt x="244" y="111"/>
                    <a:pt x="415" y="97"/>
                  </a:cubicBezTo>
                  <a:cubicBezTo>
                    <a:pt x="447" y="94"/>
                    <a:pt x="479" y="90"/>
                    <a:pt x="511" y="85"/>
                  </a:cubicBezTo>
                  <a:cubicBezTo>
                    <a:pt x="657" y="66"/>
                    <a:pt x="744" y="26"/>
                    <a:pt x="800" y="6"/>
                  </a:cubicBezTo>
                  <a:cubicBezTo>
                    <a:pt x="812" y="0"/>
                    <a:pt x="842" y="1"/>
                    <a:pt x="863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1" name="CustomShape 56"/>
            <p:cNvSpPr/>
            <p:nvPr/>
          </p:nvSpPr>
          <p:spPr>
            <a:xfrm>
              <a:off x="1675440" y="2562120"/>
              <a:ext cx="1726560" cy="557280"/>
            </a:xfrm>
            <a:custGeom>
              <a:avLst/>
              <a:gdLst/>
              <a:ahLst/>
              <a:rect l="l" t="t" r="r" b="b"/>
              <a:pathLst>
                <a:path w="1181" h="383">
                  <a:moveTo>
                    <a:pt x="892" y="4"/>
                  </a:moveTo>
                  <a:cubicBezTo>
                    <a:pt x="971" y="46"/>
                    <a:pt x="1109" y="81"/>
                    <a:pt x="1181" y="153"/>
                  </a:cubicBezTo>
                  <a:cubicBezTo>
                    <a:pt x="1102" y="138"/>
                    <a:pt x="1000" y="141"/>
                    <a:pt x="877" y="186"/>
                  </a:cubicBezTo>
                  <a:cubicBezTo>
                    <a:pt x="783" y="221"/>
                    <a:pt x="669" y="267"/>
                    <a:pt x="547" y="303"/>
                  </a:cubicBezTo>
                  <a:cubicBezTo>
                    <a:pt x="429" y="339"/>
                    <a:pt x="324" y="371"/>
                    <a:pt x="227" y="383"/>
                  </a:cubicBezTo>
                  <a:cubicBezTo>
                    <a:pt x="172" y="361"/>
                    <a:pt x="126" y="335"/>
                    <a:pt x="86" y="302"/>
                  </a:cubicBezTo>
                  <a:cubicBezTo>
                    <a:pt x="54" y="261"/>
                    <a:pt x="25" y="219"/>
                    <a:pt x="0" y="176"/>
                  </a:cubicBezTo>
                  <a:cubicBezTo>
                    <a:pt x="15" y="149"/>
                    <a:pt x="34" y="120"/>
                    <a:pt x="57" y="89"/>
                  </a:cubicBezTo>
                  <a:cubicBezTo>
                    <a:pt x="135" y="117"/>
                    <a:pt x="272" y="122"/>
                    <a:pt x="439" y="102"/>
                  </a:cubicBezTo>
                  <a:cubicBezTo>
                    <a:pt x="471" y="98"/>
                    <a:pt x="503" y="92"/>
                    <a:pt x="535" y="87"/>
                  </a:cubicBezTo>
                  <a:cubicBezTo>
                    <a:pt x="682" y="63"/>
                    <a:pt x="774" y="23"/>
                    <a:pt x="828" y="5"/>
                  </a:cubicBezTo>
                  <a:cubicBezTo>
                    <a:pt x="839" y="0"/>
                    <a:pt x="870" y="3"/>
                    <a:pt x="89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2" name="CustomShape 57"/>
            <p:cNvSpPr/>
            <p:nvPr/>
          </p:nvSpPr>
          <p:spPr>
            <a:xfrm>
              <a:off x="1708560" y="2593440"/>
              <a:ext cx="1773720" cy="595080"/>
            </a:xfrm>
            <a:custGeom>
              <a:avLst/>
              <a:gdLst/>
              <a:ahLst/>
              <a:rect l="l" t="t" r="r" b="b"/>
              <a:pathLst>
                <a:path w="1212" h="408">
                  <a:moveTo>
                    <a:pt x="920" y="7"/>
                  </a:moveTo>
                  <a:cubicBezTo>
                    <a:pt x="1006" y="52"/>
                    <a:pt x="1141" y="87"/>
                    <a:pt x="1212" y="164"/>
                  </a:cubicBezTo>
                  <a:cubicBezTo>
                    <a:pt x="1128" y="149"/>
                    <a:pt x="1024" y="147"/>
                    <a:pt x="897" y="196"/>
                  </a:cubicBezTo>
                  <a:cubicBezTo>
                    <a:pt x="806" y="230"/>
                    <a:pt x="693" y="278"/>
                    <a:pt x="572" y="317"/>
                  </a:cubicBezTo>
                  <a:cubicBezTo>
                    <a:pt x="454" y="356"/>
                    <a:pt x="344" y="392"/>
                    <a:pt x="241" y="408"/>
                  </a:cubicBezTo>
                  <a:cubicBezTo>
                    <a:pt x="184" y="383"/>
                    <a:pt x="136" y="355"/>
                    <a:pt x="95" y="321"/>
                  </a:cubicBezTo>
                  <a:cubicBezTo>
                    <a:pt x="60" y="281"/>
                    <a:pt x="28" y="238"/>
                    <a:pt x="0" y="195"/>
                  </a:cubicBezTo>
                  <a:cubicBezTo>
                    <a:pt x="20" y="172"/>
                    <a:pt x="45" y="146"/>
                    <a:pt x="73" y="117"/>
                  </a:cubicBezTo>
                  <a:cubicBezTo>
                    <a:pt x="160" y="136"/>
                    <a:pt x="300" y="131"/>
                    <a:pt x="462" y="106"/>
                  </a:cubicBezTo>
                  <a:cubicBezTo>
                    <a:pt x="495" y="101"/>
                    <a:pt x="527" y="94"/>
                    <a:pt x="560" y="88"/>
                  </a:cubicBezTo>
                  <a:cubicBezTo>
                    <a:pt x="708" y="59"/>
                    <a:pt x="805" y="18"/>
                    <a:pt x="856" y="4"/>
                  </a:cubicBezTo>
                  <a:cubicBezTo>
                    <a:pt x="865" y="0"/>
                    <a:pt x="899" y="5"/>
                    <a:pt x="920" y="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3" name="CustomShape 58"/>
            <p:cNvSpPr/>
            <p:nvPr/>
          </p:nvSpPr>
          <p:spPr>
            <a:xfrm>
              <a:off x="1743120" y="2623320"/>
              <a:ext cx="1816560" cy="634680"/>
            </a:xfrm>
            <a:custGeom>
              <a:avLst/>
              <a:gdLst/>
              <a:ahLst/>
              <a:rect l="l" t="t" r="r" b="b"/>
              <a:pathLst>
                <a:path w="1242" h="435">
                  <a:moveTo>
                    <a:pt x="949" y="12"/>
                  </a:moveTo>
                  <a:cubicBezTo>
                    <a:pt x="1042" y="59"/>
                    <a:pt x="1173" y="93"/>
                    <a:pt x="1242" y="176"/>
                  </a:cubicBezTo>
                  <a:cubicBezTo>
                    <a:pt x="1155" y="161"/>
                    <a:pt x="1047" y="154"/>
                    <a:pt x="917" y="206"/>
                  </a:cubicBezTo>
                  <a:cubicBezTo>
                    <a:pt x="829" y="241"/>
                    <a:pt x="718" y="290"/>
                    <a:pt x="597" y="333"/>
                  </a:cubicBezTo>
                  <a:cubicBezTo>
                    <a:pt x="478" y="375"/>
                    <a:pt x="364" y="415"/>
                    <a:pt x="254" y="435"/>
                  </a:cubicBezTo>
                  <a:cubicBezTo>
                    <a:pt x="195" y="406"/>
                    <a:pt x="146" y="376"/>
                    <a:pt x="104" y="342"/>
                  </a:cubicBezTo>
                  <a:cubicBezTo>
                    <a:pt x="66" y="301"/>
                    <a:pt x="31" y="259"/>
                    <a:pt x="0" y="215"/>
                  </a:cubicBezTo>
                  <a:cubicBezTo>
                    <a:pt x="25" y="195"/>
                    <a:pt x="56" y="172"/>
                    <a:pt x="89" y="147"/>
                  </a:cubicBezTo>
                  <a:cubicBezTo>
                    <a:pt x="185" y="155"/>
                    <a:pt x="328" y="142"/>
                    <a:pt x="486" y="111"/>
                  </a:cubicBezTo>
                  <a:cubicBezTo>
                    <a:pt x="519" y="105"/>
                    <a:pt x="551" y="97"/>
                    <a:pt x="584" y="90"/>
                  </a:cubicBezTo>
                  <a:cubicBezTo>
                    <a:pt x="733" y="56"/>
                    <a:pt x="835" y="15"/>
                    <a:pt x="884" y="3"/>
                  </a:cubicBezTo>
                  <a:cubicBezTo>
                    <a:pt x="891" y="0"/>
                    <a:pt x="928" y="8"/>
                    <a:pt x="949" y="1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4" name="CustomShape 59"/>
            <p:cNvSpPr/>
            <p:nvPr/>
          </p:nvSpPr>
          <p:spPr>
            <a:xfrm>
              <a:off x="1776240" y="2656440"/>
              <a:ext cx="1862280" cy="671040"/>
            </a:xfrm>
            <a:custGeom>
              <a:avLst/>
              <a:gdLst/>
              <a:ahLst/>
              <a:rect l="l" t="t" r="r" b="b"/>
              <a:pathLst>
                <a:path w="1273" h="460">
                  <a:moveTo>
                    <a:pt x="978" y="15"/>
                  </a:moveTo>
                  <a:cubicBezTo>
                    <a:pt x="1077" y="65"/>
                    <a:pt x="1205" y="98"/>
                    <a:pt x="1273" y="187"/>
                  </a:cubicBezTo>
                  <a:cubicBezTo>
                    <a:pt x="1181" y="172"/>
                    <a:pt x="1071" y="161"/>
                    <a:pt x="938" y="215"/>
                  </a:cubicBezTo>
                  <a:cubicBezTo>
                    <a:pt x="852" y="251"/>
                    <a:pt x="742" y="301"/>
                    <a:pt x="622" y="347"/>
                  </a:cubicBezTo>
                  <a:cubicBezTo>
                    <a:pt x="503" y="393"/>
                    <a:pt x="384" y="436"/>
                    <a:pt x="268" y="460"/>
                  </a:cubicBezTo>
                  <a:cubicBezTo>
                    <a:pt x="207" y="429"/>
                    <a:pt x="156" y="396"/>
                    <a:pt x="114" y="362"/>
                  </a:cubicBezTo>
                  <a:cubicBezTo>
                    <a:pt x="72" y="321"/>
                    <a:pt x="34" y="279"/>
                    <a:pt x="0" y="235"/>
                  </a:cubicBezTo>
                  <a:cubicBezTo>
                    <a:pt x="31" y="218"/>
                    <a:pt x="66" y="198"/>
                    <a:pt x="105" y="176"/>
                  </a:cubicBezTo>
                  <a:cubicBezTo>
                    <a:pt x="210" y="174"/>
                    <a:pt x="356" y="151"/>
                    <a:pt x="509" y="116"/>
                  </a:cubicBezTo>
                  <a:cubicBezTo>
                    <a:pt x="543" y="108"/>
                    <a:pt x="576" y="100"/>
                    <a:pt x="608" y="91"/>
                  </a:cubicBezTo>
                  <a:cubicBezTo>
                    <a:pt x="758" y="53"/>
                    <a:pt x="866" y="11"/>
                    <a:pt x="912" y="2"/>
                  </a:cubicBezTo>
                  <a:cubicBezTo>
                    <a:pt x="917" y="0"/>
                    <a:pt x="957" y="9"/>
                    <a:pt x="978" y="1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5" name="CustomShape 60"/>
            <p:cNvSpPr/>
            <p:nvPr/>
          </p:nvSpPr>
          <p:spPr>
            <a:xfrm>
              <a:off x="1810800" y="2686320"/>
              <a:ext cx="1904760" cy="710280"/>
            </a:xfrm>
            <a:custGeom>
              <a:avLst/>
              <a:gdLst/>
              <a:ahLst/>
              <a:rect l="l" t="t" r="r" b="b"/>
              <a:pathLst>
                <a:path w="1302" h="487">
                  <a:moveTo>
                    <a:pt x="1006" y="20"/>
                  </a:moveTo>
                  <a:cubicBezTo>
                    <a:pt x="1111" y="72"/>
                    <a:pt x="1236" y="105"/>
                    <a:pt x="1302" y="199"/>
                  </a:cubicBezTo>
                  <a:cubicBezTo>
                    <a:pt x="1206" y="184"/>
                    <a:pt x="1093" y="168"/>
                    <a:pt x="957" y="226"/>
                  </a:cubicBezTo>
                  <a:cubicBezTo>
                    <a:pt x="874" y="262"/>
                    <a:pt x="765" y="314"/>
                    <a:pt x="646" y="363"/>
                  </a:cubicBezTo>
                  <a:cubicBezTo>
                    <a:pt x="527" y="412"/>
                    <a:pt x="403" y="459"/>
                    <a:pt x="281" y="487"/>
                  </a:cubicBezTo>
                  <a:cubicBezTo>
                    <a:pt x="218" y="452"/>
                    <a:pt x="165" y="418"/>
                    <a:pt x="122" y="382"/>
                  </a:cubicBezTo>
                  <a:cubicBezTo>
                    <a:pt x="77" y="342"/>
                    <a:pt x="36" y="299"/>
                    <a:pt x="0" y="255"/>
                  </a:cubicBezTo>
                  <a:cubicBezTo>
                    <a:pt x="35" y="242"/>
                    <a:pt x="76" y="225"/>
                    <a:pt x="120" y="206"/>
                  </a:cubicBezTo>
                  <a:cubicBezTo>
                    <a:pt x="235" y="193"/>
                    <a:pt x="383" y="161"/>
                    <a:pt x="532" y="122"/>
                  </a:cubicBezTo>
                  <a:cubicBezTo>
                    <a:pt x="566" y="113"/>
                    <a:pt x="599" y="103"/>
                    <a:pt x="631" y="94"/>
                  </a:cubicBezTo>
                  <a:cubicBezTo>
                    <a:pt x="783" y="50"/>
                    <a:pt x="896" y="8"/>
                    <a:pt x="939" y="2"/>
                  </a:cubicBezTo>
                  <a:cubicBezTo>
                    <a:pt x="942" y="0"/>
                    <a:pt x="985" y="12"/>
                    <a:pt x="1006" y="2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6" name="CustomShape 61"/>
            <p:cNvSpPr/>
            <p:nvPr/>
          </p:nvSpPr>
          <p:spPr>
            <a:xfrm>
              <a:off x="1845720" y="2719440"/>
              <a:ext cx="1947240" cy="748080"/>
            </a:xfrm>
            <a:custGeom>
              <a:avLst/>
              <a:gdLst/>
              <a:ahLst/>
              <a:rect l="l" t="t" r="r" b="b"/>
              <a:pathLst>
                <a:path w="1332" h="513">
                  <a:moveTo>
                    <a:pt x="1035" y="24"/>
                  </a:moveTo>
                  <a:cubicBezTo>
                    <a:pt x="1146" y="79"/>
                    <a:pt x="1268" y="111"/>
                    <a:pt x="1332" y="211"/>
                  </a:cubicBezTo>
                  <a:cubicBezTo>
                    <a:pt x="1232" y="195"/>
                    <a:pt x="1117" y="174"/>
                    <a:pt x="977" y="236"/>
                  </a:cubicBezTo>
                  <a:cubicBezTo>
                    <a:pt x="896" y="272"/>
                    <a:pt x="790" y="325"/>
                    <a:pt x="671" y="377"/>
                  </a:cubicBezTo>
                  <a:cubicBezTo>
                    <a:pt x="552" y="430"/>
                    <a:pt x="423" y="481"/>
                    <a:pt x="294" y="513"/>
                  </a:cubicBezTo>
                  <a:cubicBezTo>
                    <a:pt x="230" y="475"/>
                    <a:pt x="176" y="438"/>
                    <a:pt x="131" y="402"/>
                  </a:cubicBezTo>
                  <a:cubicBezTo>
                    <a:pt x="83" y="362"/>
                    <a:pt x="39" y="319"/>
                    <a:pt x="0" y="275"/>
                  </a:cubicBezTo>
                  <a:cubicBezTo>
                    <a:pt x="40" y="266"/>
                    <a:pt x="87" y="252"/>
                    <a:pt x="136" y="235"/>
                  </a:cubicBezTo>
                  <a:cubicBezTo>
                    <a:pt x="260" y="212"/>
                    <a:pt x="411" y="171"/>
                    <a:pt x="555" y="127"/>
                  </a:cubicBezTo>
                  <a:cubicBezTo>
                    <a:pt x="590" y="116"/>
                    <a:pt x="623" y="105"/>
                    <a:pt x="656" y="95"/>
                  </a:cubicBezTo>
                  <a:cubicBezTo>
                    <a:pt x="808" y="46"/>
                    <a:pt x="926" y="4"/>
                    <a:pt x="967" y="1"/>
                  </a:cubicBezTo>
                  <a:cubicBezTo>
                    <a:pt x="969" y="0"/>
                    <a:pt x="1013" y="15"/>
                    <a:pt x="1035" y="2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7" name="CustomShape 62"/>
            <p:cNvSpPr/>
            <p:nvPr/>
          </p:nvSpPr>
          <p:spPr>
            <a:xfrm>
              <a:off x="1878840" y="2751120"/>
              <a:ext cx="1992960" cy="785880"/>
            </a:xfrm>
            <a:custGeom>
              <a:avLst/>
              <a:gdLst/>
              <a:ahLst/>
              <a:rect l="l" t="t" r="r" b="b"/>
              <a:pathLst>
                <a:path w="1363" h="539">
                  <a:moveTo>
                    <a:pt x="1363" y="222"/>
                  </a:moveTo>
                  <a:cubicBezTo>
                    <a:pt x="1258" y="206"/>
                    <a:pt x="1140" y="181"/>
                    <a:pt x="998" y="246"/>
                  </a:cubicBezTo>
                  <a:cubicBezTo>
                    <a:pt x="919" y="281"/>
                    <a:pt x="814" y="337"/>
                    <a:pt x="695" y="392"/>
                  </a:cubicBezTo>
                  <a:cubicBezTo>
                    <a:pt x="576" y="448"/>
                    <a:pt x="443" y="503"/>
                    <a:pt x="308" y="539"/>
                  </a:cubicBezTo>
                  <a:cubicBezTo>
                    <a:pt x="242" y="497"/>
                    <a:pt x="186" y="458"/>
                    <a:pt x="140" y="422"/>
                  </a:cubicBezTo>
                  <a:cubicBezTo>
                    <a:pt x="89" y="382"/>
                    <a:pt x="42" y="339"/>
                    <a:pt x="0" y="295"/>
                  </a:cubicBezTo>
                  <a:cubicBezTo>
                    <a:pt x="155" y="274"/>
                    <a:pt x="380" y="200"/>
                    <a:pt x="579" y="131"/>
                  </a:cubicBezTo>
                  <a:cubicBezTo>
                    <a:pt x="777" y="63"/>
                    <a:pt x="949" y="0"/>
                    <a:pt x="995" y="0"/>
                  </a:cubicBezTo>
                  <a:cubicBezTo>
                    <a:pt x="995" y="0"/>
                    <a:pt x="1042" y="17"/>
                    <a:pt x="1064" y="27"/>
                  </a:cubicBezTo>
                  <a:cubicBezTo>
                    <a:pt x="1181" y="85"/>
                    <a:pt x="1300" y="116"/>
                    <a:pt x="1363" y="22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8" name="CustomShape 63"/>
            <p:cNvSpPr/>
            <p:nvPr/>
          </p:nvSpPr>
          <p:spPr>
            <a:xfrm>
              <a:off x="1987560" y="2812680"/>
              <a:ext cx="1929960" cy="759240"/>
            </a:xfrm>
            <a:custGeom>
              <a:avLst/>
              <a:gdLst/>
              <a:ahLst/>
              <a:rect l="l" t="t" r="r" b="b"/>
              <a:pathLst>
                <a:path w="1320" h="520">
                  <a:moveTo>
                    <a:pt x="1046" y="32"/>
                  </a:moveTo>
                  <a:cubicBezTo>
                    <a:pt x="1153" y="87"/>
                    <a:pt x="1263" y="115"/>
                    <a:pt x="1320" y="212"/>
                  </a:cubicBezTo>
                  <a:cubicBezTo>
                    <a:pt x="1268" y="204"/>
                    <a:pt x="1212" y="195"/>
                    <a:pt x="1151" y="197"/>
                  </a:cubicBezTo>
                  <a:cubicBezTo>
                    <a:pt x="1091" y="198"/>
                    <a:pt x="1027" y="209"/>
                    <a:pt x="956" y="240"/>
                  </a:cubicBezTo>
                  <a:cubicBezTo>
                    <a:pt x="899" y="265"/>
                    <a:pt x="830" y="299"/>
                    <a:pt x="752" y="336"/>
                  </a:cubicBezTo>
                  <a:cubicBezTo>
                    <a:pt x="631" y="393"/>
                    <a:pt x="492" y="456"/>
                    <a:pt x="349" y="501"/>
                  </a:cubicBezTo>
                  <a:cubicBezTo>
                    <a:pt x="349" y="501"/>
                    <a:pt x="349" y="501"/>
                    <a:pt x="349" y="501"/>
                  </a:cubicBezTo>
                  <a:cubicBezTo>
                    <a:pt x="322" y="508"/>
                    <a:pt x="294" y="514"/>
                    <a:pt x="267" y="520"/>
                  </a:cubicBezTo>
                  <a:cubicBezTo>
                    <a:pt x="253" y="511"/>
                    <a:pt x="239" y="503"/>
                    <a:pt x="226" y="494"/>
                  </a:cubicBezTo>
                  <a:cubicBezTo>
                    <a:pt x="177" y="463"/>
                    <a:pt x="135" y="434"/>
                    <a:pt x="98" y="406"/>
                  </a:cubicBezTo>
                  <a:cubicBezTo>
                    <a:pt x="59" y="367"/>
                    <a:pt x="26" y="324"/>
                    <a:pt x="0" y="276"/>
                  </a:cubicBezTo>
                  <a:cubicBezTo>
                    <a:pt x="124" y="254"/>
                    <a:pt x="289" y="204"/>
                    <a:pt x="449" y="152"/>
                  </a:cubicBezTo>
                  <a:cubicBezTo>
                    <a:pt x="595" y="106"/>
                    <a:pt x="737" y="58"/>
                    <a:pt x="841" y="29"/>
                  </a:cubicBezTo>
                  <a:cubicBezTo>
                    <a:pt x="908" y="11"/>
                    <a:pt x="957" y="0"/>
                    <a:pt x="980" y="2"/>
                  </a:cubicBezTo>
                  <a:cubicBezTo>
                    <a:pt x="981" y="4"/>
                    <a:pt x="1025" y="21"/>
                    <a:pt x="1046" y="3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9" name="CustomShape 64"/>
            <p:cNvSpPr/>
            <p:nvPr/>
          </p:nvSpPr>
          <p:spPr>
            <a:xfrm>
              <a:off x="2096280" y="2873880"/>
              <a:ext cx="1868400" cy="730800"/>
            </a:xfrm>
            <a:custGeom>
              <a:avLst/>
              <a:gdLst/>
              <a:ahLst/>
              <a:rect l="l" t="t" r="r" b="b"/>
              <a:pathLst>
                <a:path w="1278" h="501">
                  <a:moveTo>
                    <a:pt x="1029" y="37"/>
                  </a:moveTo>
                  <a:cubicBezTo>
                    <a:pt x="1125" y="89"/>
                    <a:pt x="1225" y="114"/>
                    <a:pt x="1278" y="202"/>
                  </a:cubicBezTo>
                  <a:cubicBezTo>
                    <a:pt x="1226" y="195"/>
                    <a:pt x="1169" y="188"/>
                    <a:pt x="1109" y="190"/>
                  </a:cubicBezTo>
                  <a:cubicBezTo>
                    <a:pt x="1050" y="193"/>
                    <a:pt x="985" y="204"/>
                    <a:pt x="915" y="234"/>
                  </a:cubicBezTo>
                  <a:cubicBezTo>
                    <a:pt x="857" y="259"/>
                    <a:pt x="788" y="292"/>
                    <a:pt x="711" y="328"/>
                  </a:cubicBezTo>
                  <a:cubicBezTo>
                    <a:pt x="588" y="384"/>
                    <a:pt x="447" y="445"/>
                    <a:pt x="307" y="488"/>
                  </a:cubicBezTo>
                  <a:cubicBezTo>
                    <a:pt x="307" y="488"/>
                    <a:pt x="307" y="488"/>
                    <a:pt x="307" y="488"/>
                  </a:cubicBezTo>
                  <a:cubicBezTo>
                    <a:pt x="280" y="493"/>
                    <a:pt x="253" y="498"/>
                    <a:pt x="225" y="501"/>
                  </a:cubicBezTo>
                  <a:cubicBezTo>
                    <a:pt x="211" y="493"/>
                    <a:pt x="198" y="485"/>
                    <a:pt x="185" y="477"/>
                  </a:cubicBezTo>
                  <a:cubicBezTo>
                    <a:pt x="136" y="446"/>
                    <a:pt x="93" y="417"/>
                    <a:pt x="56" y="390"/>
                  </a:cubicBezTo>
                  <a:cubicBezTo>
                    <a:pt x="29" y="352"/>
                    <a:pt x="10" y="309"/>
                    <a:pt x="0" y="258"/>
                  </a:cubicBezTo>
                  <a:cubicBezTo>
                    <a:pt x="124" y="230"/>
                    <a:pt x="285" y="181"/>
                    <a:pt x="442" y="133"/>
                  </a:cubicBezTo>
                  <a:cubicBezTo>
                    <a:pt x="586" y="88"/>
                    <a:pt x="726" y="46"/>
                    <a:pt x="831" y="20"/>
                  </a:cubicBezTo>
                  <a:cubicBezTo>
                    <a:pt x="894" y="7"/>
                    <a:pt x="942" y="0"/>
                    <a:pt x="965" y="6"/>
                  </a:cubicBezTo>
                  <a:cubicBezTo>
                    <a:pt x="967" y="9"/>
                    <a:pt x="1008" y="26"/>
                    <a:pt x="1029" y="3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0" name="CustomShape 65"/>
            <p:cNvSpPr/>
            <p:nvPr/>
          </p:nvSpPr>
          <p:spPr>
            <a:xfrm>
              <a:off x="2197080" y="2936880"/>
              <a:ext cx="1814760" cy="703800"/>
            </a:xfrm>
            <a:custGeom>
              <a:avLst/>
              <a:gdLst/>
              <a:ahLst/>
              <a:rect l="l" t="t" r="r" b="b"/>
              <a:pathLst>
                <a:path w="1241" h="483">
                  <a:moveTo>
                    <a:pt x="1016" y="41"/>
                  </a:moveTo>
                  <a:cubicBezTo>
                    <a:pt x="1102" y="90"/>
                    <a:pt x="1193" y="112"/>
                    <a:pt x="1241" y="192"/>
                  </a:cubicBezTo>
                  <a:cubicBezTo>
                    <a:pt x="1188" y="186"/>
                    <a:pt x="1132" y="180"/>
                    <a:pt x="1072" y="184"/>
                  </a:cubicBezTo>
                  <a:cubicBezTo>
                    <a:pt x="1013" y="187"/>
                    <a:pt x="949" y="200"/>
                    <a:pt x="879" y="229"/>
                  </a:cubicBezTo>
                  <a:cubicBezTo>
                    <a:pt x="820" y="253"/>
                    <a:pt x="750" y="285"/>
                    <a:pt x="674" y="319"/>
                  </a:cubicBezTo>
                  <a:cubicBezTo>
                    <a:pt x="549" y="374"/>
                    <a:pt x="408" y="434"/>
                    <a:pt x="270" y="475"/>
                  </a:cubicBezTo>
                  <a:cubicBezTo>
                    <a:pt x="270" y="475"/>
                    <a:pt x="270" y="475"/>
                    <a:pt x="270" y="475"/>
                  </a:cubicBezTo>
                  <a:cubicBezTo>
                    <a:pt x="244" y="478"/>
                    <a:pt x="217" y="481"/>
                    <a:pt x="189" y="483"/>
                  </a:cubicBezTo>
                  <a:cubicBezTo>
                    <a:pt x="175" y="475"/>
                    <a:pt x="162" y="466"/>
                    <a:pt x="148" y="458"/>
                  </a:cubicBezTo>
                  <a:cubicBezTo>
                    <a:pt x="100" y="429"/>
                    <a:pt x="57" y="401"/>
                    <a:pt x="19" y="374"/>
                  </a:cubicBezTo>
                  <a:cubicBezTo>
                    <a:pt x="4" y="337"/>
                    <a:pt x="0" y="293"/>
                    <a:pt x="5" y="239"/>
                  </a:cubicBezTo>
                  <a:cubicBezTo>
                    <a:pt x="129" y="206"/>
                    <a:pt x="287" y="158"/>
                    <a:pt x="440" y="112"/>
                  </a:cubicBezTo>
                  <a:cubicBezTo>
                    <a:pt x="582" y="71"/>
                    <a:pt x="720" y="33"/>
                    <a:pt x="826" y="12"/>
                  </a:cubicBezTo>
                  <a:cubicBezTo>
                    <a:pt x="885" y="3"/>
                    <a:pt x="931" y="0"/>
                    <a:pt x="955" y="8"/>
                  </a:cubicBezTo>
                  <a:cubicBezTo>
                    <a:pt x="959" y="13"/>
                    <a:pt x="996" y="30"/>
                    <a:pt x="1016" y="4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1" name="CustomShape 66"/>
            <p:cNvSpPr/>
            <p:nvPr/>
          </p:nvSpPr>
          <p:spPr>
            <a:xfrm>
              <a:off x="2288520" y="2999880"/>
              <a:ext cx="1788120" cy="677160"/>
            </a:xfrm>
            <a:custGeom>
              <a:avLst/>
              <a:gdLst/>
              <a:ahLst/>
              <a:rect l="l" t="t" r="r" b="b"/>
              <a:pathLst>
                <a:path w="1223" h="464">
                  <a:moveTo>
                    <a:pt x="1024" y="46"/>
                  </a:moveTo>
                  <a:cubicBezTo>
                    <a:pt x="1099" y="92"/>
                    <a:pt x="1181" y="111"/>
                    <a:pt x="1223" y="183"/>
                  </a:cubicBezTo>
                  <a:cubicBezTo>
                    <a:pt x="1171" y="177"/>
                    <a:pt x="1116" y="172"/>
                    <a:pt x="1055" y="177"/>
                  </a:cubicBezTo>
                  <a:cubicBezTo>
                    <a:pt x="997" y="182"/>
                    <a:pt x="933" y="195"/>
                    <a:pt x="863" y="223"/>
                  </a:cubicBezTo>
                  <a:cubicBezTo>
                    <a:pt x="803" y="247"/>
                    <a:pt x="733" y="278"/>
                    <a:pt x="657" y="311"/>
                  </a:cubicBezTo>
                  <a:cubicBezTo>
                    <a:pt x="530" y="365"/>
                    <a:pt x="389" y="422"/>
                    <a:pt x="253" y="463"/>
                  </a:cubicBezTo>
                  <a:cubicBezTo>
                    <a:pt x="253" y="463"/>
                    <a:pt x="253" y="463"/>
                    <a:pt x="253" y="463"/>
                  </a:cubicBezTo>
                  <a:cubicBezTo>
                    <a:pt x="227" y="464"/>
                    <a:pt x="200" y="464"/>
                    <a:pt x="173" y="464"/>
                  </a:cubicBezTo>
                  <a:cubicBezTo>
                    <a:pt x="159" y="456"/>
                    <a:pt x="146" y="448"/>
                    <a:pt x="132" y="440"/>
                  </a:cubicBezTo>
                  <a:cubicBezTo>
                    <a:pt x="84" y="412"/>
                    <a:pt x="41" y="384"/>
                    <a:pt x="2" y="358"/>
                  </a:cubicBezTo>
                  <a:cubicBezTo>
                    <a:pt x="0" y="323"/>
                    <a:pt x="9" y="278"/>
                    <a:pt x="31" y="221"/>
                  </a:cubicBezTo>
                  <a:cubicBezTo>
                    <a:pt x="154" y="183"/>
                    <a:pt x="309" y="135"/>
                    <a:pt x="459" y="92"/>
                  </a:cubicBezTo>
                  <a:cubicBezTo>
                    <a:pt x="599" y="53"/>
                    <a:pt x="735" y="20"/>
                    <a:pt x="840" y="3"/>
                  </a:cubicBezTo>
                  <a:cubicBezTo>
                    <a:pt x="897" y="0"/>
                    <a:pt x="941" y="1"/>
                    <a:pt x="965" y="11"/>
                  </a:cubicBezTo>
                  <a:cubicBezTo>
                    <a:pt x="970" y="17"/>
                    <a:pt x="1005" y="35"/>
                    <a:pt x="1024" y="4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2" name="CustomShape 67"/>
            <p:cNvSpPr/>
            <p:nvPr/>
          </p:nvSpPr>
          <p:spPr>
            <a:xfrm>
              <a:off x="2368800" y="3058200"/>
              <a:ext cx="1786320" cy="663120"/>
            </a:xfrm>
            <a:custGeom>
              <a:avLst/>
              <a:gdLst/>
              <a:ahLst/>
              <a:rect l="l" t="t" r="r" b="b"/>
              <a:pathLst>
                <a:path w="1221" h="455">
                  <a:moveTo>
                    <a:pt x="1046" y="56"/>
                  </a:moveTo>
                  <a:cubicBezTo>
                    <a:pt x="1111" y="98"/>
                    <a:pt x="1183" y="115"/>
                    <a:pt x="1221" y="178"/>
                  </a:cubicBezTo>
                  <a:cubicBezTo>
                    <a:pt x="1169" y="173"/>
                    <a:pt x="1113" y="169"/>
                    <a:pt x="1053" y="176"/>
                  </a:cubicBezTo>
                  <a:cubicBezTo>
                    <a:pt x="995" y="182"/>
                    <a:pt x="931" y="196"/>
                    <a:pt x="862" y="223"/>
                  </a:cubicBezTo>
                  <a:cubicBezTo>
                    <a:pt x="801" y="246"/>
                    <a:pt x="731" y="276"/>
                    <a:pt x="656" y="307"/>
                  </a:cubicBezTo>
                  <a:cubicBezTo>
                    <a:pt x="526" y="360"/>
                    <a:pt x="384" y="416"/>
                    <a:pt x="251" y="455"/>
                  </a:cubicBezTo>
                  <a:cubicBezTo>
                    <a:pt x="251" y="455"/>
                    <a:pt x="251" y="455"/>
                    <a:pt x="251" y="455"/>
                  </a:cubicBezTo>
                  <a:cubicBezTo>
                    <a:pt x="225" y="454"/>
                    <a:pt x="199" y="453"/>
                    <a:pt x="172" y="451"/>
                  </a:cubicBezTo>
                  <a:cubicBezTo>
                    <a:pt x="158" y="443"/>
                    <a:pt x="144" y="435"/>
                    <a:pt x="131" y="428"/>
                  </a:cubicBezTo>
                  <a:cubicBezTo>
                    <a:pt x="83" y="400"/>
                    <a:pt x="39" y="373"/>
                    <a:pt x="0" y="347"/>
                  </a:cubicBezTo>
                  <a:cubicBezTo>
                    <a:pt x="10" y="313"/>
                    <a:pt x="33" y="268"/>
                    <a:pt x="71" y="208"/>
                  </a:cubicBezTo>
                  <a:cubicBezTo>
                    <a:pt x="194" y="164"/>
                    <a:pt x="345" y="117"/>
                    <a:pt x="492" y="77"/>
                  </a:cubicBezTo>
                  <a:cubicBezTo>
                    <a:pt x="630" y="41"/>
                    <a:pt x="764" y="12"/>
                    <a:pt x="870" y="0"/>
                  </a:cubicBezTo>
                  <a:cubicBezTo>
                    <a:pt x="923" y="1"/>
                    <a:pt x="965" y="6"/>
                    <a:pt x="990" y="20"/>
                  </a:cubicBezTo>
                  <a:cubicBezTo>
                    <a:pt x="997" y="27"/>
                    <a:pt x="1028" y="45"/>
                    <a:pt x="1046" y="5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3" name="CustomShape 68"/>
            <p:cNvSpPr/>
            <p:nvPr/>
          </p:nvSpPr>
          <p:spPr>
            <a:xfrm>
              <a:off x="2445840" y="3110400"/>
              <a:ext cx="1784880" cy="658440"/>
            </a:xfrm>
            <a:custGeom>
              <a:avLst/>
              <a:gdLst/>
              <a:ahLst/>
              <a:rect l="l" t="t" r="r" b="b"/>
              <a:pathLst>
                <a:path w="1220" h="451">
                  <a:moveTo>
                    <a:pt x="1071" y="70"/>
                  </a:moveTo>
                  <a:cubicBezTo>
                    <a:pt x="1126" y="107"/>
                    <a:pt x="1187" y="122"/>
                    <a:pt x="1220" y="176"/>
                  </a:cubicBezTo>
                  <a:cubicBezTo>
                    <a:pt x="1169" y="172"/>
                    <a:pt x="1113" y="170"/>
                    <a:pt x="1053" y="177"/>
                  </a:cubicBezTo>
                  <a:cubicBezTo>
                    <a:pt x="995" y="185"/>
                    <a:pt x="931" y="200"/>
                    <a:pt x="862" y="226"/>
                  </a:cubicBezTo>
                  <a:cubicBezTo>
                    <a:pt x="800" y="249"/>
                    <a:pt x="730" y="277"/>
                    <a:pt x="656" y="307"/>
                  </a:cubicBezTo>
                  <a:cubicBezTo>
                    <a:pt x="524" y="359"/>
                    <a:pt x="382" y="413"/>
                    <a:pt x="251" y="451"/>
                  </a:cubicBezTo>
                  <a:cubicBezTo>
                    <a:pt x="251" y="451"/>
                    <a:pt x="251" y="451"/>
                    <a:pt x="251" y="451"/>
                  </a:cubicBezTo>
                  <a:cubicBezTo>
                    <a:pt x="226" y="448"/>
                    <a:pt x="200" y="445"/>
                    <a:pt x="173" y="441"/>
                  </a:cubicBezTo>
                  <a:cubicBezTo>
                    <a:pt x="159" y="433"/>
                    <a:pt x="145" y="426"/>
                    <a:pt x="132" y="418"/>
                  </a:cubicBezTo>
                  <a:cubicBezTo>
                    <a:pt x="84" y="391"/>
                    <a:pt x="40" y="365"/>
                    <a:pt x="0" y="340"/>
                  </a:cubicBezTo>
                  <a:cubicBezTo>
                    <a:pt x="23" y="307"/>
                    <a:pt x="59" y="261"/>
                    <a:pt x="113" y="197"/>
                  </a:cubicBezTo>
                  <a:cubicBezTo>
                    <a:pt x="236" y="149"/>
                    <a:pt x="384" y="102"/>
                    <a:pt x="527" y="66"/>
                  </a:cubicBezTo>
                  <a:cubicBezTo>
                    <a:pt x="663" y="32"/>
                    <a:pt x="795" y="8"/>
                    <a:pt x="902" y="0"/>
                  </a:cubicBezTo>
                  <a:cubicBezTo>
                    <a:pt x="952" y="6"/>
                    <a:pt x="992" y="15"/>
                    <a:pt x="1017" y="31"/>
                  </a:cubicBezTo>
                  <a:cubicBezTo>
                    <a:pt x="1025" y="40"/>
                    <a:pt x="1053" y="58"/>
                    <a:pt x="1071" y="7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4" name="CustomShape 69"/>
            <p:cNvSpPr/>
            <p:nvPr/>
          </p:nvSpPr>
          <p:spPr>
            <a:xfrm>
              <a:off x="2523240" y="3162240"/>
              <a:ext cx="1784880" cy="650520"/>
            </a:xfrm>
            <a:custGeom>
              <a:avLst/>
              <a:gdLst/>
              <a:ahLst/>
              <a:rect l="l" t="t" r="r" b="b"/>
              <a:pathLst>
                <a:path w="1220" h="446">
                  <a:moveTo>
                    <a:pt x="1095" y="83"/>
                  </a:moveTo>
                  <a:cubicBezTo>
                    <a:pt x="1140" y="115"/>
                    <a:pt x="1192" y="129"/>
                    <a:pt x="1220" y="175"/>
                  </a:cubicBezTo>
                  <a:cubicBezTo>
                    <a:pt x="1169" y="171"/>
                    <a:pt x="1113" y="170"/>
                    <a:pt x="1053" y="179"/>
                  </a:cubicBezTo>
                  <a:cubicBezTo>
                    <a:pt x="996" y="188"/>
                    <a:pt x="932" y="204"/>
                    <a:pt x="863" y="228"/>
                  </a:cubicBezTo>
                  <a:cubicBezTo>
                    <a:pt x="800" y="251"/>
                    <a:pt x="730" y="278"/>
                    <a:pt x="656" y="307"/>
                  </a:cubicBezTo>
                  <a:cubicBezTo>
                    <a:pt x="522" y="358"/>
                    <a:pt x="379" y="410"/>
                    <a:pt x="251" y="446"/>
                  </a:cubicBezTo>
                  <a:cubicBezTo>
                    <a:pt x="251" y="446"/>
                    <a:pt x="251" y="446"/>
                    <a:pt x="251" y="446"/>
                  </a:cubicBezTo>
                  <a:cubicBezTo>
                    <a:pt x="226" y="441"/>
                    <a:pt x="200" y="436"/>
                    <a:pt x="173" y="431"/>
                  </a:cubicBezTo>
                  <a:cubicBezTo>
                    <a:pt x="160" y="423"/>
                    <a:pt x="146" y="416"/>
                    <a:pt x="132" y="408"/>
                  </a:cubicBezTo>
                  <a:cubicBezTo>
                    <a:pt x="85" y="382"/>
                    <a:pt x="40" y="356"/>
                    <a:pt x="0" y="332"/>
                  </a:cubicBezTo>
                  <a:cubicBezTo>
                    <a:pt x="35" y="300"/>
                    <a:pt x="86" y="254"/>
                    <a:pt x="155" y="187"/>
                  </a:cubicBezTo>
                  <a:cubicBezTo>
                    <a:pt x="278" y="134"/>
                    <a:pt x="422" y="87"/>
                    <a:pt x="562" y="54"/>
                  </a:cubicBezTo>
                  <a:cubicBezTo>
                    <a:pt x="696" y="22"/>
                    <a:pt x="826" y="3"/>
                    <a:pt x="933" y="0"/>
                  </a:cubicBezTo>
                  <a:cubicBezTo>
                    <a:pt x="980" y="10"/>
                    <a:pt x="1018" y="24"/>
                    <a:pt x="1044" y="42"/>
                  </a:cubicBezTo>
                  <a:cubicBezTo>
                    <a:pt x="1053" y="52"/>
                    <a:pt x="1078" y="70"/>
                    <a:pt x="1095" y="8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5" name="CustomShape 70"/>
            <p:cNvSpPr/>
            <p:nvPr/>
          </p:nvSpPr>
          <p:spPr>
            <a:xfrm>
              <a:off x="2602080" y="3214440"/>
              <a:ext cx="1783440" cy="645840"/>
            </a:xfrm>
            <a:custGeom>
              <a:avLst/>
              <a:gdLst/>
              <a:ahLst/>
              <a:rect l="l" t="t" r="r" b="b"/>
              <a:pathLst>
                <a:path w="1220" h="443">
                  <a:moveTo>
                    <a:pt x="1120" y="97"/>
                  </a:moveTo>
                  <a:cubicBezTo>
                    <a:pt x="1155" y="125"/>
                    <a:pt x="1197" y="137"/>
                    <a:pt x="1220" y="174"/>
                  </a:cubicBezTo>
                  <a:cubicBezTo>
                    <a:pt x="1168" y="171"/>
                    <a:pt x="1113" y="171"/>
                    <a:pt x="1054" y="182"/>
                  </a:cubicBezTo>
                  <a:cubicBezTo>
                    <a:pt x="996" y="192"/>
                    <a:pt x="932" y="209"/>
                    <a:pt x="864" y="232"/>
                  </a:cubicBezTo>
                  <a:cubicBezTo>
                    <a:pt x="800" y="254"/>
                    <a:pt x="730" y="281"/>
                    <a:pt x="656" y="307"/>
                  </a:cubicBezTo>
                  <a:cubicBezTo>
                    <a:pt x="520" y="357"/>
                    <a:pt x="377" y="408"/>
                    <a:pt x="251" y="442"/>
                  </a:cubicBezTo>
                  <a:cubicBezTo>
                    <a:pt x="251" y="443"/>
                    <a:pt x="251" y="442"/>
                    <a:pt x="251" y="442"/>
                  </a:cubicBezTo>
                  <a:cubicBezTo>
                    <a:pt x="227" y="436"/>
                    <a:pt x="201" y="429"/>
                    <a:pt x="174" y="421"/>
                  </a:cubicBezTo>
                  <a:cubicBezTo>
                    <a:pt x="161" y="414"/>
                    <a:pt x="147" y="407"/>
                    <a:pt x="133" y="399"/>
                  </a:cubicBezTo>
                  <a:cubicBezTo>
                    <a:pt x="85" y="374"/>
                    <a:pt x="41" y="349"/>
                    <a:pt x="0" y="325"/>
                  </a:cubicBezTo>
                  <a:cubicBezTo>
                    <a:pt x="47" y="295"/>
                    <a:pt x="112" y="249"/>
                    <a:pt x="197" y="178"/>
                  </a:cubicBezTo>
                  <a:cubicBezTo>
                    <a:pt x="320" y="119"/>
                    <a:pt x="461" y="74"/>
                    <a:pt x="597" y="43"/>
                  </a:cubicBezTo>
                  <a:cubicBezTo>
                    <a:pt x="729" y="14"/>
                    <a:pt x="857" y="0"/>
                    <a:pt x="965" y="1"/>
                  </a:cubicBezTo>
                  <a:cubicBezTo>
                    <a:pt x="1009" y="16"/>
                    <a:pt x="1045" y="33"/>
                    <a:pt x="1071" y="54"/>
                  </a:cubicBezTo>
                  <a:cubicBezTo>
                    <a:pt x="1082" y="66"/>
                    <a:pt x="1103" y="84"/>
                    <a:pt x="1120" y="9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6" name="CustomShape 71"/>
            <p:cNvSpPr/>
            <p:nvPr/>
          </p:nvSpPr>
          <p:spPr>
            <a:xfrm>
              <a:off x="2679120" y="3260160"/>
              <a:ext cx="1781640" cy="647280"/>
            </a:xfrm>
            <a:custGeom>
              <a:avLst/>
              <a:gdLst/>
              <a:ahLst/>
              <a:rect l="l" t="t" r="r" b="b"/>
              <a:pathLst>
                <a:path w="1219" h="443">
                  <a:moveTo>
                    <a:pt x="1144" y="115"/>
                  </a:moveTo>
                  <a:cubicBezTo>
                    <a:pt x="1170" y="137"/>
                    <a:pt x="1201" y="149"/>
                    <a:pt x="1219" y="177"/>
                  </a:cubicBezTo>
                  <a:cubicBezTo>
                    <a:pt x="1168" y="175"/>
                    <a:pt x="1113" y="176"/>
                    <a:pt x="1054" y="188"/>
                  </a:cubicBezTo>
                  <a:cubicBezTo>
                    <a:pt x="997" y="200"/>
                    <a:pt x="933" y="217"/>
                    <a:pt x="865" y="240"/>
                  </a:cubicBezTo>
                  <a:cubicBezTo>
                    <a:pt x="800" y="261"/>
                    <a:pt x="729" y="286"/>
                    <a:pt x="657" y="312"/>
                  </a:cubicBezTo>
                  <a:cubicBezTo>
                    <a:pt x="518" y="360"/>
                    <a:pt x="374" y="410"/>
                    <a:pt x="252" y="443"/>
                  </a:cubicBezTo>
                  <a:cubicBezTo>
                    <a:pt x="252" y="443"/>
                    <a:pt x="251" y="443"/>
                    <a:pt x="251" y="443"/>
                  </a:cubicBezTo>
                  <a:cubicBezTo>
                    <a:pt x="227" y="434"/>
                    <a:pt x="201" y="425"/>
                    <a:pt x="175" y="416"/>
                  </a:cubicBezTo>
                  <a:cubicBezTo>
                    <a:pt x="162" y="409"/>
                    <a:pt x="148" y="402"/>
                    <a:pt x="134" y="394"/>
                  </a:cubicBezTo>
                  <a:cubicBezTo>
                    <a:pt x="86" y="370"/>
                    <a:pt x="42" y="345"/>
                    <a:pt x="0" y="322"/>
                  </a:cubicBezTo>
                  <a:cubicBezTo>
                    <a:pt x="60" y="293"/>
                    <a:pt x="138" y="246"/>
                    <a:pt x="239" y="173"/>
                  </a:cubicBezTo>
                  <a:cubicBezTo>
                    <a:pt x="363" y="108"/>
                    <a:pt x="499" y="63"/>
                    <a:pt x="632" y="36"/>
                  </a:cubicBezTo>
                  <a:cubicBezTo>
                    <a:pt x="762" y="9"/>
                    <a:pt x="888" y="0"/>
                    <a:pt x="996" y="5"/>
                  </a:cubicBezTo>
                  <a:cubicBezTo>
                    <a:pt x="1037" y="25"/>
                    <a:pt x="1071" y="46"/>
                    <a:pt x="1098" y="70"/>
                  </a:cubicBezTo>
                  <a:cubicBezTo>
                    <a:pt x="1110" y="83"/>
                    <a:pt x="1128" y="101"/>
                    <a:pt x="1144" y="11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7" name="CustomShape 72"/>
            <p:cNvSpPr/>
            <p:nvPr/>
          </p:nvSpPr>
          <p:spPr>
            <a:xfrm>
              <a:off x="2756520" y="3308760"/>
              <a:ext cx="1783440" cy="645840"/>
            </a:xfrm>
            <a:custGeom>
              <a:avLst/>
              <a:gdLst/>
              <a:ahLst/>
              <a:rect l="l" t="t" r="r" b="b"/>
              <a:pathLst>
                <a:path w="1219" h="443">
                  <a:moveTo>
                    <a:pt x="1169" y="132"/>
                  </a:moveTo>
                  <a:cubicBezTo>
                    <a:pt x="1186" y="149"/>
                    <a:pt x="1206" y="161"/>
                    <a:pt x="1219" y="180"/>
                  </a:cubicBezTo>
                  <a:cubicBezTo>
                    <a:pt x="1168" y="178"/>
                    <a:pt x="1113" y="181"/>
                    <a:pt x="1054" y="195"/>
                  </a:cubicBezTo>
                  <a:cubicBezTo>
                    <a:pt x="997" y="207"/>
                    <a:pt x="933" y="225"/>
                    <a:pt x="866" y="247"/>
                  </a:cubicBezTo>
                  <a:cubicBezTo>
                    <a:pt x="800" y="268"/>
                    <a:pt x="729" y="292"/>
                    <a:pt x="657" y="316"/>
                  </a:cubicBezTo>
                  <a:cubicBezTo>
                    <a:pt x="516" y="363"/>
                    <a:pt x="372" y="411"/>
                    <a:pt x="252" y="443"/>
                  </a:cubicBezTo>
                  <a:cubicBezTo>
                    <a:pt x="252" y="443"/>
                    <a:pt x="252" y="443"/>
                    <a:pt x="252" y="443"/>
                  </a:cubicBezTo>
                  <a:cubicBezTo>
                    <a:pt x="227" y="432"/>
                    <a:pt x="202" y="421"/>
                    <a:pt x="176" y="410"/>
                  </a:cubicBezTo>
                  <a:cubicBezTo>
                    <a:pt x="162" y="403"/>
                    <a:pt x="149" y="396"/>
                    <a:pt x="135" y="389"/>
                  </a:cubicBezTo>
                  <a:cubicBezTo>
                    <a:pt x="87" y="365"/>
                    <a:pt x="42" y="342"/>
                    <a:pt x="0" y="319"/>
                  </a:cubicBezTo>
                  <a:cubicBezTo>
                    <a:pt x="72" y="291"/>
                    <a:pt x="164" y="244"/>
                    <a:pt x="281" y="167"/>
                  </a:cubicBezTo>
                  <a:cubicBezTo>
                    <a:pt x="405" y="98"/>
                    <a:pt x="538" y="53"/>
                    <a:pt x="667" y="29"/>
                  </a:cubicBezTo>
                  <a:cubicBezTo>
                    <a:pt x="795" y="5"/>
                    <a:pt x="919" y="0"/>
                    <a:pt x="1028" y="9"/>
                  </a:cubicBezTo>
                  <a:cubicBezTo>
                    <a:pt x="1066" y="34"/>
                    <a:pt x="1098" y="60"/>
                    <a:pt x="1125" y="86"/>
                  </a:cubicBezTo>
                  <a:cubicBezTo>
                    <a:pt x="1138" y="101"/>
                    <a:pt x="1154" y="118"/>
                    <a:pt x="1169" y="13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8" name="CustomShape 73"/>
            <p:cNvSpPr/>
            <p:nvPr/>
          </p:nvSpPr>
          <p:spPr>
            <a:xfrm>
              <a:off x="2833560" y="3357720"/>
              <a:ext cx="1781640" cy="647280"/>
            </a:xfrm>
            <a:custGeom>
              <a:avLst/>
              <a:gdLst/>
              <a:ahLst/>
              <a:rect l="l" t="t" r="r" b="b"/>
              <a:pathLst>
                <a:path w="1218" h="443">
                  <a:moveTo>
                    <a:pt x="1218" y="183"/>
                  </a:moveTo>
                  <a:cubicBezTo>
                    <a:pt x="1168" y="182"/>
                    <a:pt x="1113" y="186"/>
                    <a:pt x="1054" y="201"/>
                  </a:cubicBezTo>
                  <a:cubicBezTo>
                    <a:pt x="942" y="229"/>
                    <a:pt x="800" y="274"/>
                    <a:pt x="657" y="320"/>
                  </a:cubicBezTo>
                  <a:cubicBezTo>
                    <a:pt x="514" y="366"/>
                    <a:pt x="370" y="413"/>
                    <a:pt x="252" y="443"/>
                  </a:cubicBezTo>
                  <a:cubicBezTo>
                    <a:pt x="252" y="443"/>
                    <a:pt x="252" y="443"/>
                    <a:pt x="252" y="443"/>
                  </a:cubicBezTo>
                  <a:cubicBezTo>
                    <a:pt x="215" y="424"/>
                    <a:pt x="176" y="404"/>
                    <a:pt x="135" y="384"/>
                  </a:cubicBezTo>
                  <a:cubicBezTo>
                    <a:pt x="88" y="361"/>
                    <a:pt x="43" y="338"/>
                    <a:pt x="0" y="316"/>
                  </a:cubicBezTo>
                  <a:cubicBezTo>
                    <a:pt x="84" y="289"/>
                    <a:pt x="191" y="242"/>
                    <a:pt x="324" y="161"/>
                  </a:cubicBezTo>
                  <a:cubicBezTo>
                    <a:pt x="447" y="87"/>
                    <a:pt x="576" y="43"/>
                    <a:pt x="702" y="21"/>
                  </a:cubicBezTo>
                  <a:cubicBezTo>
                    <a:pt x="828" y="0"/>
                    <a:pt x="950" y="0"/>
                    <a:pt x="1060" y="14"/>
                  </a:cubicBezTo>
                  <a:cubicBezTo>
                    <a:pt x="1113" y="60"/>
                    <a:pt x="1157" y="105"/>
                    <a:pt x="1193" y="150"/>
                  </a:cubicBezTo>
                  <a:cubicBezTo>
                    <a:pt x="1202" y="161"/>
                    <a:pt x="1210" y="172"/>
                    <a:pt x="1218" y="18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99" name="CustomShape 74"/>
            <p:cNvSpPr/>
            <p:nvPr/>
          </p:nvSpPr>
          <p:spPr>
            <a:xfrm>
              <a:off x="2915640" y="3428640"/>
              <a:ext cx="1709280" cy="625320"/>
            </a:xfrm>
            <a:custGeom>
              <a:avLst/>
              <a:gdLst/>
              <a:ahLst/>
              <a:rect l="l" t="t" r="r" b="b"/>
              <a:pathLst>
                <a:path w="1169" h="429">
                  <a:moveTo>
                    <a:pt x="665" y="21"/>
                  </a:moveTo>
                  <a:cubicBezTo>
                    <a:pt x="788" y="1"/>
                    <a:pt x="907" y="0"/>
                    <a:pt x="1012" y="11"/>
                  </a:cubicBezTo>
                  <a:cubicBezTo>
                    <a:pt x="1065" y="53"/>
                    <a:pt x="1109" y="93"/>
                    <a:pt x="1145" y="133"/>
                  </a:cubicBezTo>
                  <a:cubicBezTo>
                    <a:pt x="1149" y="141"/>
                    <a:pt x="1153" y="148"/>
                    <a:pt x="1157" y="156"/>
                  </a:cubicBezTo>
                  <a:cubicBezTo>
                    <a:pt x="1161" y="163"/>
                    <a:pt x="1165" y="171"/>
                    <a:pt x="1169" y="179"/>
                  </a:cubicBezTo>
                  <a:cubicBezTo>
                    <a:pt x="1123" y="179"/>
                    <a:pt x="1072" y="185"/>
                    <a:pt x="1018" y="200"/>
                  </a:cubicBezTo>
                  <a:cubicBezTo>
                    <a:pt x="910" y="227"/>
                    <a:pt x="772" y="271"/>
                    <a:pt x="632" y="315"/>
                  </a:cubicBezTo>
                  <a:cubicBezTo>
                    <a:pt x="495" y="358"/>
                    <a:pt x="356" y="402"/>
                    <a:pt x="242" y="429"/>
                  </a:cubicBezTo>
                  <a:cubicBezTo>
                    <a:pt x="242" y="429"/>
                    <a:pt x="242" y="429"/>
                    <a:pt x="242" y="429"/>
                  </a:cubicBezTo>
                  <a:cubicBezTo>
                    <a:pt x="207" y="412"/>
                    <a:pt x="170" y="394"/>
                    <a:pt x="130" y="375"/>
                  </a:cubicBezTo>
                  <a:cubicBezTo>
                    <a:pt x="98" y="360"/>
                    <a:pt x="68" y="345"/>
                    <a:pt x="38" y="331"/>
                  </a:cubicBezTo>
                  <a:cubicBezTo>
                    <a:pt x="25" y="324"/>
                    <a:pt x="13" y="317"/>
                    <a:pt x="0" y="310"/>
                  </a:cubicBezTo>
                  <a:cubicBezTo>
                    <a:pt x="76" y="283"/>
                    <a:pt x="175" y="242"/>
                    <a:pt x="291" y="160"/>
                  </a:cubicBezTo>
                  <a:cubicBezTo>
                    <a:pt x="316" y="141"/>
                    <a:pt x="340" y="122"/>
                    <a:pt x="364" y="106"/>
                  </a:cubicBezTo>
                  <a:cubicBezTo>
                    <a:pt x="413" y="86"/>
                    <a:pt x="463" y="69"/>
                    <a:pt x="512" y="55"/>
                  </a:cubicBezTo>
                  <a:cubicBezTo>
                    <a:pt x="564" y="40"/>
                    <a:pt x="615" y="30"/>
                    <a:pt x="665" y="2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0" name="CustomShape 75"/>
            <p:cNvSpPr/>
            <p:nvPr/>
          </p:nvSpPr>
          <p:spPr>
            <a:xfrm>
              <a:off x="2999160" y="3498120"/>
              <a:ext cx="1636920" cy="606240"/>
            </a:xfrm>
            <a:custGeom>
              <a:avLst/>
              <a:gdLst/>
              <a:ahLst/>
              <a:rect l="l" t="t" r="r" b="b"/>
              <a:pathLst>
                <a:path w="1119" h="415">
                  <a:moveTo>
                    <a:pt x="628" y="21"/>
                  </a:moveTo>
                  <a:cubicBezTo>
                    <a:pt x="747" y="2"/>
                    <a:pt x="862" y="0"/>
                    <a:pt x="964" y="9"/>
                  </a:cubicBezTo>
                  <a:cubicBezTo>
                    <a:pt x="1016" y="46"/>
                    <a:pt x="1060" y="82"/>
                    <a:pt x="1095" y="117"/>
                  </a:cubicBezTo>
                  <a:cubicBezTo>
                    <a:pt x="1100" y="126"/>
                    <a:pt x="1104" y="135"/>
                    <a:pt x="1108" y="145"/>
                  </a:cubicBezTo>
                  <a:cubicBezTo>
                    <a:pt x="1112" y="155"/>
                    <a:pt x="1115" y="164"/>
                    <a:pt x="1119" y="174"/>
                  </a:cubicBezTo>
                  <a:cubicBezTo>
                    <a:pt x="1077" y="176"/>
                    <a:pt x="1030" y="183"/>
                    <a:pt x="981" y="199"/>
                  </a:cubicBezTo>
                  <a:cubicBezTo>
                    <a:pt x="876" y="226"/>
                    <a:pt x="742" y="268"/>
                    <a:pt x="605" y="310"/>
                  </a:cubicBezTo>
                  <a:cubicBezTo>
                    <a:pt x="475" y="350"/>
                    <a:pt x="342" y="390"/>
                    <a:pt x="232" y="415"/>
                  </a:cubicBezTo>
                  <a:cubicBezTo>
                    <a:pt x="232" y="415"/>
                    <a:pt x="232" y="415"/>
                    <a:pt x="232" y="415"/>
                  </a:cubicBezTo>
                  <a:cubicBezTo>
                    <a:pt x="198" y="399"/>
                    <a:pt x="162" y="383"/>
                    <a:pt x="124" y="366"/>
                  </a:cubicBezTo>
                  <a:cubicBezTo>
                    <a:pt x="93" y="352"/>
                    <a:pt x="64" y="339"/>
                    <a:pt x="35" y="325"/>
                  </a:cubicBezTo>
                  <a:cubicBezTo>
                    <a:pt x="23" y="318"/>
                    <a:pt x="12" y="311"/>
                    <a:pt x="0" y="305"/>
                  </a:cubicBezTo>
                  <a:cubicBezTo>
                    <a:pt x="67" y="276"/>
                    <a:pt x="159" y="241"/>
                    <a:pt x="257" y="158"/>
                  </a:cubicBezTo>
                  <a:cubicBezTo>
                    <a:pt x="278" y="139"/>
                    <a:pt x="295" y="118"/>
                    <a:pt x="314" y="100"/>
                  </a:cubicBezTo>
                  <a:cubicBezTo>
                    <a:pt x="365" y="82"/>
                    <a:pt x="417" y="66"/>
                    <a:pt x="468" y="53"/>
                  </a:cubicBezTo>
                  <a:cubicBezTo>
                    <a:pt x="522" y="40"/>
                    <a:pt x="575" y="29"/>
                    <a:pt x="628" y="2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1" name="CustomShape 76"/>
            <p:cNvSpPr/>
            <p:nvPr/>
          </p:nvSpPr>
          <p:spPr>
            <a:xfrm>
              <a:off x="3080880" y="3568680"/>
              <a:ext cx="1562760" cy="584280"/>
            </a:xfrm>
            <a:custGeom>
              <a:avLst/>
              <a:gdLst/>
              <a:ahLst/>
              <a:rect l="l" t="t" r="r" b="b"/>
              <a:pathLst>
                <a:path w="1069" h="401">
                  <a:moveTo>
                    <a:pt x="591" y="21"/>
                  </a:moveTo>
                  <a:cubicBezTo>
                    <a:pt x="706" y="3"/>
                    <a:pt x="818" y="0"/>
                    <a:pt x="917" y="7"/>
                  </a:cubicBezTo>
                  <a:cubicBezTo>
                    <a:pt x="968" y="39"/>
                    <a:pt x="1011" y="70"/>
                    <a:pt x="1047" y="100"/>
                  </a:cubicBezTo>
                  <a:cubicBezTo>
                    <a:pt x="1051" y="111"/>
                    <a:pt x="1055" y="123"/>
                    <a:pt x="1059" y="134"/>
                  </a:cubicBezTo>
                  <a:cubicBezTo>
                    <a:pt x="1063" y="146"/>
                    <a:pt x="1066" y="158"/>
                    <a:pt x="1069" y="170"/>
                  </a:cubicBezTo>
                  <a:cubicBezTo>
                    <a:pt x="1032" y="174"/>
                    <a:pt x="990" y="182"/>
                    <a:pt x="946" y="198"/>
                  </a:cubicBezTo>
                  <a:cubicBezTo>
                    <a:pt x="844" y="224"/>
                    <a:pt x="714" y="265"/>
                    <a:pt x="580" y="305"/>
                  </a:cubicBezTo>
                  <a:cubicBezTo>
                    <a:pt x="455" y="342"/>
                    <a:pt x="329" y="379"/>
                    <a:pt x="222" y="401"/>
                  </a:cubicBezTo>
                  <a:cubicBezTo>
                    <a:pt x="222" y="401"/>
                    <a:pt x="222" y="401"/>
                    <a:pt x="222" y="401"/>
                  </a:cubicBezTo>
                  <a:cubicBezTo>
                    <a:pt x="189" y="387"/>
                    <a:pt x="155" y="372"/>
                    <a:pt x="118" y="357"/>
                  </a:cubicBezTo>
                  <a:cubicBezTo>
                    <a:pt x="89" y="344"/>
                    <a:pt x="61" y="332"/>
                    <a:pt x="33" y="320"/>
                  </a:cubicBezTo>
                  <a:cubicBezTo>
                    <a:pt x="22" y="313"/>
                    <a:pt x="11" y="306"/>
                    <a:pt x="0" y="299"/>
                  </a:cubicBezTo>
                  <a:cubicBezTo>
                    <a:pt x="59" y="270"/>
                    <a:pt x="145" y="240"/>
                    <a:pt x="224" y="156"/>
                  </a:cubicBezTo>
                  <a:cubicBezTo>
                    <a:pt x="242" y="137"/>
                    <a:pt x="252" y="114"/>
                    <a:pt x="264" y="94"/>
                  </a:cubicBezTo>
                  <a:cubicBezTo>
                    <a:pt x="317" y="78"/>
                    <a:pt x="371" y="63"/>
                    <a:pt x="426" y="51"/>
                  </a:cubicBezTo>
                  <a:cubicBezTo>
                    <a:pt x="481" y="39"/>
                    <a:pt x="537" y="29"/>
                    <a:pt x="591" y="2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2" name="CustomShape 77"/>
            <p:cNvSpPr/>
            <p:nvPr/>
          </p:nvSpPr>
          <p:spPr>
            <a:xfrm>
              <a:off x="3164400" y="3638160"/>
              <a:ext cx="1490400" cy="567000"/>
            </a:xfrm>
            <a:custGeom>
              <a:avLst/>
              <a:gdLst/>
              <a:ahLst/>
              <a:rect l="l" t="t" r="r" b="b"/>
              <a:pathLst>
                <a:path w="1019" h="388">
                  <a:moveTo>
                    <a:pt x="553" y="21"/>
                  </a:moveTo>
                  <a:cubicBezTo>
                    <a:pt x="665" y="4"/>
                    <a:pt x="773" y="0"/>
                    <a:pt x="868" y="4"/>
                  </a:cubicBezTo>
                  <a:cubicBezTo>
                    <a:pt x="919" y="32"/>
                    <a:pt x="962" y="58"/>
                    <a:pt x="997" y="84"/>
                  </a:cubicBezTo>
                  <a:cubicBezTo>
                    <a:pt x="1002" y="97"/>
                    <a:pt x="1006" y="110"/>
                    <a:pt x="1009" y="124"/>
                  </a:cubicBezTo>
                  <a:cubicBezTo>
                    <a:pt x="1013" y="138"/>
                    <a:pt x="1016" y="151"/>
                    <a:pt x="1019" y="165"/>
                  </a:cubicBezTo>
                  <a:cubicBezTo>
                    <a:pt x="986" y="171"/>
                    <a:pt x="948" y="181"/>
                    <a:pt x="909" y="197"/>
                  </a:cubicBezTo>
                  <a:cubicBezTo>
                    <a:pt x="811" y="223"/>
                    <a:pt x="684" y="262"/>
                    <a:pt x="554" y="300"/>
                  </a:cubicBezTo>
                  <a:cubicBezTo>
                    <a:pt x="435" y="334"/>
                    <a:pt x="315" y="368"/>
                    <a:pt x="212" y="388"/>
                  </a:cubicBezTo>
                  <a:cubicBezTo>
                    <a:pt x="212" y="388"/>
                    <a:pt x="212" y="388"/>
                    <a:pt x="212" y="388"/>
                  </a:cubicBezTo>
                  <a:cubicBezTo>
                    <a:pt x="180" y="375"/>
                    <a:pt x="147" y="362"/>
                    <a:pt x="112" y="348"/>
                  </a:cubicBezTo>
                  <a:cubicBezTo>
                    <a:pt x="84" y="337"/>
                    <a:pt x="57" y="325"/>
                    <a:pt x="31" y="314"/>
                  </a:cubicBezTo>
                  <a:cubicBezTo>
                    <a:pt x="20" y="307"/>
                    <a:pt x="10" y="300"/>
                    <a:pt x="0" y="294"/>
                  </a:cubicBezTo>
                  <a:cubicBezTo>
                    <a:pt x="49" y="264"/>
                    <a:pt x="112" y="220"/>
                    <a:pt x="190" y="155"/>
                  </a:cubicBezTo>
                  <a:cubicBezTo>
                    <a:pt x="199" y="131"/>
                    <a:pt x="207" y="109"/>
                    <a:pt x="213" y="89"/>
                  </a:cubicBezTo>
                  <a:cubicBezTo>
                    <a:pt x="268" y="74"/>
                    <a:pt x="325" y="61"/>
                    <a:pt x="382" y="50"/>
                  </a:cubicBezTo>
                  <a:cubicBezTo>
                    <a:pt x="439" y="38"/>
                    <a:pt x="497" y="29"/>
                    <a:pt x="553" y="2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3" name="CustomShape 78"/>
            <p:cNvSpPr/>
            <p:nvPr/>
          </p:nvSpPr>
          <p:spPr>
            <a:xfrm>
              <a:off x="3247920" y="3710520"/>
              <a:ext cx="1416240" cy="544680"/>
            </a:xfrm>
            <a:custGeom>
              <a:avLst/>
              <a:gdLst/>
              <a:ahLst/>
              <a:rect l="l" t="t" r="r" b="b"/>
              <a:pathLst>
                <a:path w="969" h="374">
                  <a:moveTo>
                    <a:pt x="515" y="20"/>
                  </a:moveTo>
                  <a:cubicBezTo>
                    <a:pt x="624" y="5"/>
                    <a:pt x="728" y="0"/>
                    <a:pt x="820" y="1"/>
                  </a:cubicBezTo>
                  <a:cubicBezTo>
                    <a:pt x="870" y="24"/>
                    <a:pt x="913" y="46"/>
                    <a:pt x="948" y="67"/>
                  </a:cubicBezTo>
                  <a:cubicBezTo>
                    <a:pt x="952" y="82"/>
                    <a:pt x="956" y="97"/>
                    <a:pt x="960" y="113"/>
                  </a:cubicBezTo>
                  <a:cubicBezTo>
                    <a:pt x="963" y="128"/>
                    <a:pt x="966" y="144"/>
                    <a:pt x="969" y="160"/>
                  </a:cubicBezTo>
                  <a:cubicBezTo>
                    <a:pt x="939" y="168"/>
                    <a:pt x="907" y="179"/>
                    <a:pt x="872" y="195"/>
                  </a:cubicBezTo>
                  <a:cubicBezTo>
                    <a:pt x="777" y="221"/>
                    <a:pt x="655" y="259"/>
                    <a:pt x="527" y="294"/>
                  </a:cubicBezTo>
                  <a:cubicBezTo>
                    <a:pt x="415" y="325"/>
                    <a:pt x="300" y="356"/>
                    <a:pt x="201" y="373"/>
                  </a:cubicBezTo>
                  <a:cubicBezTo>
                    <a:pt x="201" y="374"/>
                    <a:pt x="201" y="373"/>
                    <a:pt x="201" y="373"/>
                  </a:cubicBezTo>
                  <a:cubicBezTo>
                    <a:pt x="171" y="362"/>
                    <a:pt x="139" y="351"/>
                    <a:pt x="106" y="338"/>
                  </a:cubicBezTo>
                  <a:cubicBezTo>
                    <a:pt x="79" y="328"/>
                    <a:pt x="53" y="318"/>
                    <a:pt x="28" y="308"/>
                  </a:cubicBezTo>
                  <a:cubicBezTo>
                    <a:pt x="18" y="301"/>
                    <a:pt x="9" y="294"/>
                    <a:pt x="0" y="287"/>
                  </a:cubicBezTo>
                  <a:cubicBezTo>
                    <a:pt x="40" y="257"/>
                    <a:pt x="91" y="214"/>
                    <a:pt x="156" y="153"/>
                  </a:cubicBezTo>
                  <a:cubicBezTo>
                    <a:pt x="160" y="128"/>
                    <a:pt x="162" y="104"/>
                    <a:pt x="163" y="82"/>
                  </a:cubicBezTo>
                  <a:cubicBezTo>
                    <a:pt x="220" y="69"/>
                    <a:pt x="279" y="57"/>
                    <a:pt x="338" y="47"/>
                  </a:cubicBezTo>
                  <a:cubicBezTo>
                    <a:pt x="397" y="37"/>
                    <a:pt x="457" y="28"/>
                    <a:pt x="515" y="2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4" name="CustomShape 79"/>
            <p:cNvSpPr/>
            <p:nvPr/>
          </p:nvSpPr>
          <p:spPr>
            <a:xfrm>
              <a:off x="3330000" y="3780000"/>
              <a:ext cx="1345320" cy="527400"/>
            </a:xfrm>
            <a:custGeom>
              <a:avLst/>
              <a:gdLst/>
              <a:ahLst/>
              <a:rect l="l" t="t" r="r" b="b"/>
              <a:pathLst>
                <a:path w="920" h="361">
                  <a:moveTo>
                    <a:pt x="478" y="21"/>
                  </a:moveTo>
                  <a:cubicBezTo>
                    <a:pt x="583" y="7"/>
                    <a:pt x="684" y="0"/>
                    <a:pt x="773" y="0"/>
                  </a:cubicBezTo>
                  <a:cubicBezTo>
                    <a:pt x="822" y="18"/>
                    <a:pt x="864" y="35"/>
                    <a:pt x="899" y="51"/>
                  </a:cubicBezTo>
                  <a:cubicBezTo>
                    <a:pt x="904" y="68"/>
                    <a:pt x="908" y="85"/>
                    <a:pt x="911" y="103"/>
                  </a:cubicBezTo>
                  <a:cubicBezTo>
                    <a:pt x="915" y="121"/>
                    <a:pt x="918" y="139"/>
                    <a:pt x="920" y="157"/>
                  </a:cubicBezTo>
                  <a:cubicBezTo>
                    <a:pt x="894" y="166"/>
                    <a:pt x="866" y="178"/>
                    <a:pt x="836" y="195"/>
                  </a:cubicBezTo>
                  <a:cubicBezTo>
                    <a:pt x="745" y="221"/>
                    <a:pt x="626" y="257"/>
                    <a:pt x="502" y="290"/>
                  </a:cubicBezTo>
                  <a:cubicBezTo>
                    <a:pt x="396" y="318"/>
                    <a:pt x="287" y="346"/>
                    <a:pt x="192" y="361"/>
                  </a:cubicBezTo>
                  <a:cubicBezTo>
                    <a:pt x="192" y="361"/>
                    <a:pt x="192" y="361"/>
                    <a:pt x="192" y="361"/>
                  </a:cubicBezTo>
                  <a:cubicBezTo>
                    <a:pt x="162" y="351"/>
                    <a:pt x="132" y="341"/>
                    <a:pt x="100" y="330"/>
                  </a:cubicBezTo>
                  <a:cubicBezTo>
                    <a:pt x="75" y="321"/>
                    <a:pt x="50" y="312"/>
                    <a:pt x="26" y="303"/>
                  </a:cubicBezTo>
                  <a:cubicBezTo>
                    <a:pt x="17" y="296"/>
                    <a:pt x="9" y="289"/>
                    <a:pt x="0" y="283"/>
                  </a:cubicBezTo>
                  <a:cubicBezTo>
                    <a:pt x="32" y="251"/>
                    <a:pt x="72" y="210"/>
                    <a:pt x="123" y="152"/>
                  </a:cubicBezTo>
                  <a:cubicBezTo>
                    <a:pt x="122" y="126"/>
                    <a:pt x="119" y="101"/>
                    <a:pt x="113" y="77"/>
                  </a:cubicBezTo>
                  <a:cubicBezTo>
                    <a:pt x="172" y="66"/>
                    <a:pt x="234" y="56"/>
                    <a:pt x="295" y="46"/>
                  </a:cubicBezTo>
                  <a:cubicBezTo>
                    <a:pt x="357" y="37"/>
                    <a:pt x="419" y="29"/>
                    <a:pt x="478" y="21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5" name="CustomShape 80"/>
            <p:cNvSpPr/>
            <p:nvPr/>
          </p:nvSpPr>
          <p:spPr>
            <a:xfrm>
              <a:off x="3413520" y="3849480"/>
              <a:ext cx="1271160" cy="508680"/>
            </a:xfrm>
            <a:custGeom>
              <a:avLst/>
              <a:gdLst/>
              <a:ahLst/>
              <a:rect l="l" t="t" r="r" b="b"/>
              <a:pathLst>
                <a:path w="869" h="349">
                  <a:moveTo>
                    <a:pt x="440" y="23"/>
                  </a:moveTo>
                  <a:cubicBezTo>
                    <a:pt x="542" y="10"/>
                    <a:pt x="639" y="2"/>
                    <a:pt x="724" y="0"/>
                  </a:cubicBezTo>
                  <a:cubicBezTo>
                    <a:pt x="773" y="13"/>
                    <a:pt x="815" y="25"/>
                    <a:pt x="849" y="36"/>
                  </a:cubicBezTo>
                  <a:cubicBezTo>
                    <a:pt x="854" y="55"/>
                    <a:pt x="858" y="75"/>
                    <a:pt x="862" y="94"/>
                  </a:cubicBezTo>
                  <a:cubicBezTo>
                    <a:pt x="865" y="114"/>
                    <a:pt x="868" y="134"/>
                    <a:pt x="869" y="154"/>
                  </a:cubicBezTo>
                  <a:cubicBezTo>
                    <a:pt x="848" y="165"/>
                    <a:pt x="825" y="179"/>
                    <a:pt x="800" y="196"/>
                  </a:cubicBezTo>
                  <a:cubicBezTo>
                    <a:pt x="712" y="221"/>
                    <a:pt x="597" y="256"/>
                    <a:pt x="475" y="287"/>
                  </a:cubicBezTo>
                  <a:cubicBezTo>
                    <a:pt x="376" y="312"/>
                    <a:pt x="273" y="337"/>
                    <a:pt x="181" y="349"/>
                  </a:cubicBezTo>
                  <a:cubicBezTo>
                    <a:pt x="181" y="349"/>
                    <a:pt x="181" y="349"/>
                    <a:pt x="181" y="349"/>
                  </a:cubicBezTo>
                  <a:cubicBezTo>
                    <a:pt x="153" y="341"/>
                    <a:pt x="124" y="332"/>
                    <a:pt x="94" y="323"/>
                  </a:cubicBezTo>
                  <a:cubicBezTo>
                    <a:pt x="70" y="315"/>
                    <a:pt x="46" y="308"/>
                    <a:pt x="23" y="300"/>
                  </a:cubicBezTo>
                  <a:cubicBezTo>
                    <a:pt x="15" y="293"/>
                    <a:pt x="7" y="286"/>
                    <a:pt x="0" y="279"/>
                  </a:cubicBezTo>
                  <a:cubicBezTo>
                    <a:pt x="23" y="247"/>
                    <a:pt x="52" y="206"/>
                    <a:pt x="89" y="152"/>
                  </a:cubicBezTo>
                  <a:cubicBezTo>
                    <a:pt x="83" y="125"/>
                    <a:pt x="74" y="98"/>
                    <a:pt x="62" y="73"/>
                  </a:cubicBezTo>
                  <a:cubicBezTo>
                    <a:pt x="124" y="63"/>
                    <a:pt x="187" y="55"/>
                    <a:pt x="251" y="47"/>
                  </a:cubicBezTo>
                  <a:cubicBezTo>
                    <a:pt x="315" y="38"/>
                    <a:pt x="379" y="31"/>
                    <a:pt x="440" y="2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6" name="CustomShape 81"/>
            <p:cNvSpPr/>
            <p:nvPr/>
          </p:nvSpPr>
          <p:spPr>
            <a:xfrm>
              <a:off x="3495240" y="3915360"/>
              <a:ext cx="1198800" cy="492840"/>
            </a:xfrm>
            <a:custGeom>
              <a:avLst/>
              <a:gdLst/>
              <a:ahLst/>
              <a:rect l="l" t="t" r="r" b="b"/>
              <a:pathLst>
                <a:path w="820" h="338">
                  <a:moveTo>
                    <a:pt x="404" y="26"/>
                  </a:moveTo>
                  <a:cubicBezTo>
                    <a:pt x="502" y="13"/>
                    <a:pt x="595" y="5"/>
                    <a:pt x="677" y="0"/>
                  </a:cubicBezTo>
                  <a:cubicBezTo>
                    <a:pt x="725" y="9"/>
                    <a:pt x="767" y="16"/>
                    <a:pt x="801" y="23"/>
                  </a:cubicBezTo>
                  <a:cubicBezTo>
                    <a:pt x="806" y="44"/>
                    <a:pt x="810" y="65"/>
                    <a:pt x="813" y="87"/>
                  </a:cubicBezTo>
                  <a:cubicBezTo>
                    <a:pt x="816" y="108"/>
                    <a:pt x="819" y="130"/>
                    <a:pt x="820" y="153"/>
                  </a:cubicBezTo>
                  <a:cubicBezTo>
                    <a:pt x="803" y="166"/>
                    <a:pt x="784" y="180"/>
                    <a:pt x="764" y="198"/>
                  </a:cubicBezTo>
                  <a:cubicBezTo>
                    <a:pt x="679" y="223"/>
                    <a:pt x="568" y="256"/>
                    <a:pt x="450" y="284"/>
                  </a:cubicBezTo>
                  <a:cubicBezTo>
                    <a:pt x="356" y="307"/>
                    <a:pt x="260" y="329"/>
                    <a:pt x="172" y="338"/>
                  </a:cubicBezTo>
                  <a:cubicBezTo>
                    <a:pt x="172" y="338"/>
                    <a:pt x="172" y="338"/>
                    <a:pt x="172" y="338"/>
                  </a:cubicBezTo>
                  <a:cubicBezTo>
                    <a:pt x="145" y="332"/>
                    <a:pt x="117" y="325"/>
                    <a:pt x="89" y="317"/>
                  </a:cubicBezTo>
                  <a:cubicBezTo>
                    <a:pt x="66" y="311"/>
                    <a:pt x="43" y="304"/>
                    <a:pt x="21" y="297"/>
                  </a:cubicBezTo>
                  <a:cubicBezTo>
                    <a:pt x="14" y="290"/>
                    <a:pt x="7" y="283"/>
                    <a:pt x="0" y="277"/>
                  </a:cubicBezTo>
                  <a:cubicBezTo>
                    <a:pt x="15" y="243"/>
                    <a:pt x="33" y="204"/>
                    <a:pt x="56" y="154"/>
                  </a:cubicBezTo>
                  <a:cubicBezTo>
                    <a:pt x="45" y="125"/>
                    <a:pt x="31" y="97"/>
                    <a:pt x="13" y="70"/>
                  </a:cubicBezTo>
                  <a:cubicBezTo>
                    <a:pt x="76" y="62"/>
                    <a:pt x="142" y="55"/>
                    <a:pt x="208" y="48"/>
                  </a:cubicBezTo>
                  <a:cubicBezTo>
                    <a:pt x="274" y="40"/>
                    <a:pt x="340" y="34"/>
                    <a:pt x="404" y="2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7" name="CustomShape 82"/>
            <p:cNvSpPr/>
            <p:nvPr/>
          </p:nvSpPr>
          <p:spPr>
            <a:xfrm>
              <a:off x="3550680" y="3984840"/>
              <a:ext cx="1181520" cy="475560"/>
            </a:xfrm>
            <a:custGeom>
              <a:avLst/>
              <a:gdLst/>
              <a:ahLst/>
              <a:rect l="l" t="t" r="r" b="b"/>
              <a:pathLst>
                <a:path w="808" h="326">
                  <a:moveTo>
                    <a:pt x="404" y="28"/>
                  </a:moveTo>
                  <a:cubicBezTo>
                    <a:pt x="499" y="16"/>
                    <a:pt x="588" y="8"/>
                    <a:pt x="666" y="0"/>
                  </a:cubicBezTo>
                  <a:cubicBezTo>
                    <a:pt x="714" y="4"/>
                    <a:pt x="755" y="7"/>
                    <a:pt x="789" y="8"/>
                  </a:cubicBezTo>
                  <a:cubicBezTo>
                    <a:pt x="794" y="31"/>
                    <a:pt x="798" y="54"/>
                    <a:pt x="801" y="78"/>
                  </a:cubicBezTo>
                  <a:cubicBezTo>
                    <a:pt x="805" y="102"/>
                    <a:pt x="807" y="126"/>
                    <a:pt x="808" y="150"/>
                  </a:cubicBezTo>
                  <a:cubicBezTo>
                    <a:pt x="795" y="165"/>
                    <a:pt x="781" y="181"/>
                    <a:pt x="765" y="199"/>
                  </a:cubicBezTo>
                  <a:cubicBezTo>
                    <a:pt x="684" y="223"/>
                    <a:pt x="577" y="255"/>
                    <a:pt x="461" y="281"/>
                  </a:cubicBezTo>
                  <a:cubicBezTo>
                    <a:pt x="374" y="301"/>
                    <a:pt x="283" y="319"/>
                    <a:pt x="199" y="326"/>
                  </a:cubicBezTo>
                  <a:cubicBezTo>
                    <a:pt x="199" y="326"/>
                    <a:pt x="199" y="326"/>
                    <a:pt x="199" y="326"/>
                  </a:cubicBezTo>
                  <a:cubicBezTo>
                    <a:pt x="173" y="322"/>
                    <a:pt x="147" y="316"/>
                    <a:pt x="120" y="310"/>
                  </a:cubicBezTo>
                  <a:cubicBezTo>
                    <a:pt x="98" y="305"/>
                    <a:pt x="77" y="299"/>
                    <a:pt x="56" y="293"/>
                  </a:cubicBezTo>
                  <a:cubicBezTo>
                    <a:pt x="50" y="287"/>
                    <a:pt x="44" y="280"/>
                    <a:pt x="38" y="273"/>
                  </a:cubicBezTo>
                  <a:cubicBezTo>
                    <a:pt x="43" y="239"/>
                    <a:pt x="50" y="200"/>
                    <a:pt x="60" y="154"/>
                  </a:cubicBezTo>
                  <a:cubicBezTo>
                    <a:pt x="44" y="124"/>
                    <a:pt x="24" y="94"/>
                    <a:pt x="0" y="66"/>
                  </a:cubicBezTo>
                  <a:cubicBezTo>
                    <a:pt x="66" y="60"/>
                    <a:pt x="134" y="54"/>
                    <a:pt x="202" y="48"/>
                  </a:cubicBezTo>
                  <a:cubicBezTo>
                    <a:pt x="270" y="42"/>
                    <a:pt x="338" y="35"/>
                    <a:pt x="404" y="2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8" name="CustomShape 83"/>
            <p:cNvSpPr/>
            <p:nvPr/>
          </p:nvSpPr>
          <p:spPr>
            <a:xfrm>
              <a:off x="3596040" y="4047840"/>
              <a:ext cx="1181520" cy="469080"/>
            </a:xfrm>
            <a:custGeom>
              <a:avLst/>
              <a:gdLst/>
              <a:ahLst/>
              <a:rect l="l" t="t" r="r" b="b"/>
              <a:pathLst>
                <a:path w="808" h="322">
                  <a:moveTo>
                    <a:pt x="417" y="37"/>
                  </a:moveTo>
                  <a:cubicBezTo>
                    <a:pt x="508" y="26"/>
                    <a:pt x="595" y="17"/>
                    <a:pt x="669" y="7"/>
                  </a:cubicBezTo>
                  <a:cubicBezTo>
                    <a:pt x="716" y="6"/>
                    <a:pt x="757" y="4"/>
                    <a:pt x="791" y="0"/>
                  </a:cubicBezTo>
                  <a:cubicBezTo>
                    <a:pt x="796" y="25"/>
                    <a:pt x="800" y="51"/>
                    <a:pt x="803" y="76"/>
                  </a:cubicBezTo>
                  <a:cubicBezTo>
                    <a:pt x="806" y="102"/>
                    <a:pt x="808" y="128"/>
                    <a:pt x="808" y="155"/>
                  </a:cubicBezTo>
                  <a:cubicBezTo>
                    <a:pt x="800" y="171"/>
                    <a:pt x="790" y="188"/>
                    <a:pt x="780" y="207"/>
                  </a:cubicBezTo>
                  <a:cubicBezTo>
                    <a:pt x="702" y="231"/>
                    <a:pt x="598" y="261"/>
                    <a:pt x="486" y="285"/>
                  </a:cubicBezTo>
                  <a:cubicBezTo>
                    <a:pt x="405" y="302"/>
                    <a:pt x="320" y="317"/>
                    <a:pt x="240" y="322"/>
                  </a:cubicBezTo>
                  <a:cubicBezTo>
                    <a:pt x="240" y="322"/>
                    <a:pt x="240" y="322"/>
                    <a:pt x="240" y="322"/>
                  </a:cubicBezTo>
                  <a:cubicBezTo>
                    <a:pt x="215" y="319"/>
                    <a:pt x="190" y="315"/>
                    <a:pt x="165" y="310"/>
                  </a:cubicBezTo>
                  <a:cubicBezTo>
                    <a:pt x="144" y="306"/>
                    <a:pt x="124" y="302"/>
                    <a:pt x="104" y="297"/>
                  </a:cubicBezTo>
                  <a:cubicBezTo>
                    <a:pt x="99" y="290"/>
                    <a:pt x="94" y="283"/>
                    <a:pt x="88" y="276"/>
                  </a:cubicBezTo>
                  <a:cubicBezTo>
                    <a:pt x="85" y="242"/>
                    <a:pt x="81" y="204"/>
                    <a:pt x="77" y="162"/>
                  </a:cubicBezTo>
                  <a:cubicBezTo>
                    <a:pt x="56" y="130"/>
                    <a:pt x="30" y="99"/>
                    <a:pt x="0" y="69"/>
                  </a:cubicBezTo>
                  <a:cubicBezTo>
                    <a:pt x="68" y="65"/>
                    <a:pt x="139" y="61"/>
                    <a:pt x="209" y="55"/>
                  </a:cubicBezTo>
                  <a:cubicBezTo>
                    <a:pt x="279" y="50"/>
                    <a:pt x="350" y="44"/>
                    <a:pt x="417" y="3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09" name="CustomShape 84"/>
            <p:cNvSpPr/>
            <p:nvPr/>
          </p:nvSpPr>
          <p:spPr>
            <a:xfrm>
              <a:off x="3643560" y="4106160"/>
              <a:ext cx="1181520" cy="472320"/>
            </a:xfrm>
            <a:custGeom>
              <a:avLst/>
              <a:gdLst/>
              <a:ahLst/>
              <a:rect l="l" t="t" r="r" b="b"/>
              <a:pathLst>
                <a:path w="808" h="324">
                  <a:moveTo>
                    <a:pt x="429" y="53"/>
                  </a:moveTo>
                  <a:cubicBezTo>
                    <a:pt x="517" y="43"/>
                    <a:pt x="600" y="33"/>
                    <a:pt x="671" y="20"/>
                  </a:cubicBezTo>
                  <a:cubicBezTo>
                    <a:pt x="717" y="15"/>
                    <a:pt x="758" y="8"/>
                    <a:pt x="791" y="0"/>
                  </a:cubicBezTo>
                  <a:cubicBezTo>
                    <a:pt x="797" y="27"/>
                    <a:pt x="801" y="54"/>
                    <a:pt x="804" y="82"/>
                  </a:cubicBezTo>
                  <a:cubicBezTo>
                    <a:pt x="806" y="110"/>
                    <a:pt x="808" y="138"/>
                    <a:pt x="808" y="166"/>
                  </a:cubicBezTo>
                  <a:cubicBezTo>
                    <a:pt x="804" y="185"/>
                    <a:pt x="799" y="203"/>
                    <a:pt x="793" y="222"/>
                  </a:cubicBezTo>
                  <a:cubicBezTo>
                    <a:pt x="719" y="246"/>
                    <a:pt x="619" y="275"/>
                    <a:pt x="510" y="296"/>
                  </a:cubicBezTo>
                  <a:cubicBezTo>
                    <a:pt x="435" y="311"/>
                    <a:pt x="356" y="322"/>
                    <a:pt x="279" y="324"/>
                  </a:cubicBezTo>
                  <a:cubicBezTo>
                    <a:pt x="279" y="324"/>
                    <a:pt x="279" y="324"/>
                    <a:pt x="279" y="324"/>
                  </a:cubicBezTo>
                  <a:cubicBezTo>
                    <a:pt x="256" y="323"/>
                    <a:pt x="232" y="320"/>
                    <a:pt x="209" y="317"/>
                  </a:cubicBezTo>
                  <a:cubicBezTo>
                    <a:pt x="189" y="314"/>
                    <a:pt x="170" y="311"/>
                    <a:pt x="151" y="307"/>
                  </a:cubicBezTo>
                  <a:cubicBezTo>
                    <a:pt x="147" y="301"/>
                    <a:pt x="143" y="294"/>
                    <a:pt x="138" y="287"/>
                  </a:cubicBezTo>
                  <a:cubicBezTo>
                    <a:pt x="126" y="251"/>
                    <a:pt x="116" y="212"/>
                    <a:pt x="93" y="176"/>
                  </a:cubicBezTo>
                  <a:cubicBezTo>
                    <a:pt x="71" y="140"/>
                    <a:pt x="36" y="111"/>
                    <a:pt x="0" y="79"/>
                  </a:cubicBezTo>
                  <a:cubicBezTo>
                    <a:pt x="70" y="77"/>
                    <a:pt x="142" y="74"/>
                    <a:pt x="215" y="70"/>
                  </a:cubicBezTo>
                  <a:cubicBezTo>
                    <a:pt x="288" y="65"/>
                    <a:pt x="360" y="60"/>
                    <a:pt x="429" y="5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0" name="CustomShape 85"/>
            <p:cNvSpPr/>
            <p:nvPr/>
          </p:nvSpPr>
          <p:spPr>
            <a:xfrm>
              <a:off x="3687480" y="4164480"/>
              <a:ext cx="1182960" cy="486360"/>
            </a:xfrm>
            <a:custGeom>
              <a:avLst/>
              <a:gdLst/>
              <a:ahLst/>
              <a:rect l="l" t="t" r="r" b="b"/>
              <a:pathLst>
                <a:path w="809" h="334">
                  <a:moveTo>
                    <a:pt x="809" y="178"/>
                  </a:moveTo>
                  <a:cubicBezTo>
                    <a:pt x="809" y="198"/>
                    <a:pt x="808" y="218"/>
                    <a:pt x="807" y="237"/>
                  </a:cubicBezTo>
                  <a:cubicBezTo>
                    <a:pt x="736" y="260"/>
                    <a:pt x="641" y="289"/>
                    <a:pt x="535" y="307"/>
                  </a:cubicBezTo>
                  <a:cubicBezTo>
                    <a:pt x="428" y="326"/>
                    <a:pt x="312" y="334"/>
                    <a:pt x="200" y="318"/>
                  </a:cubicBezTo>
                  <a:cubicBezTo>
                    <a:pt x="196" y="311"/>
                    <a:pt x="193" y="304"/>
                    <a:pt x="189" y="298"/>
                  </a:cubicBezTo>
                  <a:cubicBezTo>
                    <a:pt x="168" y="261"/>
                    <a:pt x="142" y="225"/>
                    <a:pt x="111" y="191"/>
                  </a:cubicBezTo>
                  <a:cubicBezTo>
                    <a:pt x="79" y="156"/>
                    <a:pt x="42" y="122"/>
                    <a:pt x="0" y="89"/>
                  </a:cubicBezTo>
                  <a:cubicBezTo>
                    <a:pt x="72" y="89"/>
                    <a:pt x="147" y="87"/>
                    <a:pt x="222" y="84"/>
                  </a:cubicBezTo>
                  <a:cubicBezTo>
                    <a:pt x="297" y="81"/>
                    <a:pt x="372" y="76"/>
                    <a:pt x="442" y="68"/>
                  </a:cubicBezTo>
                  <a:cubicBezTo>
                    <a:pt x="584" y="54"/>
                    <a:pt x="710" y="32"/>
                    <a:pt x="793" y="0"/>
                  </a:cubicBezTo>
                  <a:cubicBezTo>
                    <a:pt x="798" y="28"/>
                    <a:pt x="802" y="58"/>
                    <a:pt x="805" y="87"/>
                  </a:cubicBezTo>
                  <a:cubicBezTo>
                    <a:pt x="808" y="117"/>
                    <a:pt x="809" y="147"/>
                    <a:pt x="809" y="17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1" name="CustomShape 86"/>
            <p:cNvSpPr/>
            <p:nvPr/>
          </p:nvSpPr>
          <p:spPr>
            <a:xfrm>
              <a:off x="3729960" y="4251240"/>
              <a:ext cx="1119960" cy="484920"/>
            </a:xfrm>
            <a:custGeom>
              <a:avLst/>
              <a:gdLst/>
              <a:ahLst/>
              <a:rect l="l" t="t" r="r" b="b"/>
              <a:pathLst>
                <a:path w="766" h="332">
                  <a:moveTo>
                    <a:pt x="0" y="79"/>
                  </a:moveTo>
                  <a:cubicBezTo>
                    <a:pt x="127" y="81"/>
                    <a:pt x="265" y="78"/>
                    <a:pt x="393" y="67"/>
                  </a:cubicBezTo>
                  <a:cubicBezTo>
                    <a:pt x="540" y="54"/>
                    <a:pt x="673" y="33"/>
                    <a:pt x="759" y="0"/>
                  </a:cubicBezTo>
                  <a:cubicBezTo>
                    <a:pt x="766" y="59"/>
                    <a:pt x="766" y="118"/>
                    <a:pt x="762" y="179"/>
                  </a:cubicBezTo>
                  <a:cubicBezTo>
                    <a:pt x="761" y="198"/>
                    <a:pt x="760" y="217"/>
                    <a:pt x="758" y="235"/>
                  </a:cubicBezTo>
                  <a:cubicBezTo>
                    <a:pt x="681" y="264"/>
                    <a:pt x="574" y="299"/>
                    <a:pt x="457" y="320"/>
                  </a:cubicBezTo>
                  <a:cubicBezTo>
                    <a:pt x="446" y="322"/>
                    <a:pt x="436" y="323"/>
                    <a:pt x="426" y="325"/>
                  </a:cubicBezTo>
                  <a:cubicBezTo>
                    <a:pt x="348" y="332"/>
                    <a:pt x="267" y="331"/>
                    <a:pt x="188" y="317"/>
                  </a:cubicBezTo>
                  <a:cubicBezTo>
                    <a:pt x="184" y="311"/>
                    <a:pt x="181" y="305"/>
                    <a:pt x="177" y="298"/>
                  </a:cubicBezTo>
                  <a:cubicBezTo>
                    <a:pt x="155" y="265"/>
                    <a:pt x="128" y="232"/>
                    <a:pt x="98" y="200"/>
                  </a:cubicBezTo>
                  <a:cubicBezTo>
                    <a:pt x="85" y="179"/>
                    <a:pt x="70" y="158"/>
                    <a:pt x="53" y="138"/>
                  </a:cubicBezTo>
                  <a:cubicBezTo>
                    <a:pt x="37" y="118"/>
                    <a:pt x="20" y="99"/>
                    <a:pt x="0" y="79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2" name="CustomShape 87"/>
            <p:cNvSpPr/>
            <p:nvPr/>
          </p:nvSpPr>
          <p:spPr>
            <a:xfrm>
              <a:off x="3769560" y="4340880"/>
              <a:ext cx="1063080" cy="484920"/>
            </a:xfrm>
            <a:custGeom>
              <a:avLst/>
              <a:gdLst/>
              <a:ahLst/>
              <a:rect l="l" t="t" r="r" b="b"/>
              <a:pathLst>
                <a:path w="727" h="333">
                  <a:moveTo>
                    <a:pt x="0" y="68"/>
                  </a:moveTo>
                  <a:cubicBezTo>
                    <a:pt x="119" y="73"/>
                    <a:pt x="251" y="70"/>
                    <a:pt x="374" y="61"/>
                  </a:cubicBezTo>
                  <a:cubicBezTo>
                    <a:pt x="513" y="49"/>
                    <a:pt x="641" y="29"/>
                    <a:pt x="725" y="0"/>
                  </a:cubicBezTo>
                  <a:cubicBezTo>
                    <a:pt x="727" y="59"/>
                    <a:pt x="721" y="118"/>
                    <a:pt x="714" y="179"/>
                  </a:cubicBezTo>
                  <a:cubicBezTo>
                    <a:pt x="712" y="197"/>
                    <a:pt x="711" y="214"/>
                    <a:pt x="708" y="232"/>
                  </a:cubicBezTo>
                  <a:cubicBezTo>
                    <a:pt x="636" y="263"/>
                    <a:pt x="537" y="299"/>
                    <a:pt x="428" y="323"/>
                  </a:cubicBezTo>
                  <a:cubicBezTo>
                    <a:pt x="419" y="325"/>
                    <a:pt x="409" y="327"/>
                    <a:pt x="399" y="329"/>
                  </a:cubicBezTo>
                  <a:cubicBezTo>
                    <a:pt x="326" y="333"/>
                    <a:pt x="249" y="330"/>
                    <a:pt x="175" y="315"/>
                  </a:cubicBezTo>
                  <a:cubicBezTo>
                    <a:pt x="171" y="309"/>
                    <a:pt x="168" y="303"/>
                    <a:pt x="163" y="298"/>
                  </a:cubicBezTo>
                  <a:cubicBezTo>
                    <a:pt x="139" y="265"/>
                    <a:pt x="110" y="232"/>
                    <a:pt x="78" y="199"/>
                  </a:cubicBezTo>
                  <a:cubicBezTo>
                    <a:pt x="69" y="177"/>
                    <a:pt x="57" y="155"/>
                    <a:pt x="44" y="132"/>
                  </a:cubicBezTo>
                  <a:cubicBezTo>
                    <a:pt x="31" y="111"/>
                    <a:pt x="16" y="89"/>
                    <a:pt x="0" y="6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3" name="CustomShape 88"/>
            <p:cNvSpPr/>
            <p:nvPr/>
          </p:nvSpPr>
          <p:spPr>
            <a:xfrm>
              <a:off x="3805920" y="4427640"/>
              <a:ext cx="1009800" cy="491400"/>
            </a:xfrm>
            <a:custGeom>
              <a:avLst/>
              <a:gdLst/>
              <a:ahLst/>
              <a:rect l="l" t="t" r="r" b="b"/>
              <a:pathLst>
                <a:path w="691" h="336">
                  <a:moveTo>
                    <a:pt x="0" y="57"/>
                  </a:moveTo>
                  <a:cubicBezTo>
                    <a:pt x="112" y="64"/>
                    <a:pt x="238" y="63"/>
                    <a:pt x="356" y="55"/>
                  </a:cubicBezTo>
                  <a:cubicBezTo>
                    <a:pt x="488" y="45"/>
                    <a:pt x="610" y="26"/>
                    <a:pt x="691" y="0"/>
                  </a:cubicBezTo>
                  <a:cubicBezTo>
                    <a:pt x="689" y="59"/>
                    <a:pt x="678" y="119"/>
                    <a:pt x="667" y="180"/>
                  </a:cubicBezTo>
                  <a:cubicBezTo>
                    <a:pt x="664" y="196"/>
                    <a:pt x="662" y="212"/>
                    <a:pt x="659" y="228"/>
                  </a:cubicBezTo>
                  <a:cubicBezTo>
                    <a:pt x="592" y="262"/>
                    <a:pt x="500" y="300"/>
                    <a:pt x="400" y="327"/>
                  </a:cubicBezTo>
                  <a:cubicBezTo>
                    <a:pt x="392" y="329"/>
                    <a:pt x="383" y="332"/>
                    <a:pt x="374" y="334"/>
                  </a:cubicBezTo>
                  <a:cubicBezTo>
                    <a:pt x="304" y="336"/>
                    <a:pt x="232" y="330"/>
                    <a:pt x="162" y="314"/>
                  </a:cubicBezTo>
                  <a:cubicBezTo>
                    <a:pt x="159" y="308"/>
                    <a:pt x="155" y="303"/>
                    <a:pt x="151" y="298"/>
                  </a:cubicBezTo>
                  <a:cubicBezTo>
                    <a:pt x="125" y="265"/>
                    <a:pt x="92" y="233"/>
                    <a:pt x="59" y="199"/>
                  </a:cubicBezTo>
                  <a:cubicBezTo>
                    <a:pt x="54" y="176"/>
                    <a:pt x="46" y="152"/>
                    <a:pt x="36" y="128"/>
                  </a:cubicBezTo>
                  <a:cubicBezTo>
                    <a:pt x="26" y="104"/>
                    <a:pt x="14" y="81"/>
                    <a:pt x="0" y="5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4" name="CustomShape 89"/>
            <p:cNvSpPr/>
            <p:nvPr/>
          </p:nvSpPr>
          <p:spPr>
            <a:xfrm>
              <a:off x="3838680" y="4514400"/>
              <a:ext cx="960840" cy="494280"/>
            </a:xfrm>
            <a:custGeom>
              <a:avLst/>
              <a:gdLst/>
              <a:ahLst/>
              <a:rect l="l" t="t" r="r" b="b"/>
              <a:pathLst>
                <a:path w="657" h="339">
                  <a:moveTo>
                    <a:pt x="0" y="46"/>
                  </a:moveTo>
                  <a:cubicBezTo>
                    <a:pt x="106" y="57"/>
                    <a:pt x="226" y="57"/>
                    <a:pt x="339" y="50"/>
                  </a:cubicBezTo>
                  <a:cubicBezTo>
                    <a:pt x="464" y="41"/>
                    <a:pt x="579" y="24"/>
                    <a:pt x="657" y="0"/>
                  </a:cubicBezTo>
                  <a:cubicBezTo>
                    <a:pt x="651" y="60"/>
                    <a:pt x="636" y="120"/>
                    <a:pt x="620" y="181"/>
                  </a:cubicBezTo>
                  <a:cubicBezTo>
                    <a:pt x="617" y="196"/>
                    <a:pt x="614" y="211"/>
                    <a:pt x="611" y="226"/>
                  </a:cubicBezTo>
                  <a:cubicBezTo>
                    <a:pt x="548" y="262"/>
                    <a:pt x="465" y="301"/>
                    <a:pt x="374" y="331"/>
                  </a:cubicBezTo>
                  <a:cubicBezTo>
                    <a:pt x="366" y="334"/>
                    <a:pt x="357" y="336"/>
                    <a:pt x="349" y="339"/>
                  </a:cubicBezTo>
                  <a:cubicBezTo>
                    <a:pt x="284" y="338"/>
                    <a:pt x="217" y="330"/>
                    <a:pt x="151" y="313"/>
                  </a:cubicBezTo>
                  <a:cubicBezTo>
                    <a:pt x="147" y="308"/>
                    <a:pt x="144" y="303"/>
                    <a:pt x="140" y="298"/>
                  </a:cubicBezTo>
                  <a:cubicBezTo>
                    <a:pt x="110" y="265"/>
                    <a:pt x="75" y="234"/>
                    <a:pt x="40" y="200"/>
                  </a:cubicBezTo>
                  <a:cubicBezTo>
                    <a:pt x="39" y="175"/>
                    <a:pt x="35" y="149"/>
                    <a:pt x="28" y="123"/>
                  </a:cubicBezTo>
                  <a:cubicBezTo>
                    <a:pt x="21" y="98"/>
                    <a:pt x="12" y="72"/>
                    <a:pt x="0" y="4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5" name="CustomShape 90"/>
            <p:cNvSpPr/>
            <p:nvPr/>
          </p:nvSpPr>
          <p:spPr>
            <a:xfrm>
              <a:off x="3873600" y="4600800"/>
              <a:ext cx="911880" cy="502200"/>
            </a:xfrm>
            <a:custGeom>
              <a:avLst/>
              <a:gdLst/>
              <a:ahLst/>
              <a:rect l="l" t="t" r="r" b="b"/>
              <a:pathLst>
                <a:path w="623" h="344">
                  <a:moveTo>
                    <a:pt x="0" y="35"/>
                  </a:moveTo>
                  <a:cubicBezTo>
                    <a:pt x="99" y="49"/>
                    <a:pt x="213" y="50"/>
                    <a:pt x="321" y="44"/>
                  </a:cubicBezTo>
                  <a:cubicBezTo>
                    <a:pt x="438" y="37"/>
                    <a:pt x="548" y="21"/>
                    <a:pt x="623" y="0"/>
                  </a:cubicBezTo>
                  <a:cubicBezTo>
                    <a:pt x="613" y="61"/>
                    <a:pt x="593" y="120"/>
                    <a:pt x="573" y="181"/>
                  </a:cubicBezTo>
                  <a:cubicBezTo>
                    <a:pt x="569" y="195"/>
                    <a:pt x="565" y="209"/>
                    <a:pt x="561" y="223"/>
                  </a:cubicBezTo>
                  <a:cubicBezTo>
                    <a:pt x="504" y="262"/>
                    <a:pt x="428" y="302"/>
                    <a:pt x="346" y="335"/>
                  </a:cubicBezTo>
                  <a:cubicBezTo>
                    <a:pt x="338" y="338"/>
                    <a:pt x="331" y="341"/>
                    <a:pt x="323" y="344"/>
                  </a:cubicBezTo>
                  <a:cubicBezTo>
                    <a:pt x="262" y="341"/>
                    <a:pt x="200" y="331"/>
                    <a:pt x="139" y="311"/>
                  </a:cubicBezTo>
                  <a:cubicBezTo>
                    <a:pt x="135" y="307"/>
                    <a:pt x="131" y="303"/>
                    <a:pt x="127" y="299"/>
                  </a:cubicBezTo>
                  <a:cubicBezTo>
                    <a:pt x="95" y="266"/>
                    <a:pt x="57" y="235"/>
                    <a:pt x="21" y="200"/>
                  </a:cubicBezTo>
                  <a:cubicBezTo>
                    <a:pt x="23" y="174"/>
                    <a:pt x="23" y="147"/>
                    <a:pt x="19" y="119"/>
                  </a:cubicBezTo>
                  <a:cubicBezTo>
                    <a:pt x="16" y="92"/>
                    <a:pt x="10" y="64"/>
                    <a:pt x="0" y="3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6" name="CustomShape 91"/>
            <p:cNvSpPr/>
            <p:nvPr/>
          </p:nvSpPr>
          <p:spPr>
            <a:xfrm>
              <a:off x="3909600" y="4686120"/>
              <a:ext cx="860040" cy="510120"/>
            </a:xfrm>
            <a:custGeom>
              <a:avLst/>
              <a:gdLst/>
              <a:ahLst/>
              <a:rect l="l" t="t" r="r" b="b"/>
              <a:pathLst>
                <a:path w="589" h="349">
                  <a:moveTo>
                    <a:pt x="0" y="24"/>
                  </a:moveTo>
                  <a:cubicBezTo>
                    <a:pt x="92" y="41"/>
                    <a:pt x="200" y="44"/>
                    <a:pt x="302" y="39"/>
                  </a:cubicBezTo>
                  <a:cubicBezTo>
                    <a:pt x="413" y="33"/>
                    <a:pt x="517" y="19"/>
                    <a:pt x="589" y="0"/>
                  </a:cubicBezTo>
                  <a:cubicBezTo>
                    <a:pt x="575" y="62"/>
                    <a:pt x="550" y="121"/>
                    <a:pt x="526" y="182"/>
                  </a:cubicBezTo>
                  <a:cubicBezTo>
                    <a:pt x="521" y="195"/>
                    <a:pt x="517" y="208"/>
                    <a:pt x="512" y="220"/>
                  </a:cubicBezTo>
                  <a:cubicBezTo>
                    <a:pt x="459" y="261"/>
                    <a:pt x="392" y="303"/>
                    <a:pt x="318" y="339"/>
                  </a:cubicBezTo>
                  <a:cubicBezTo>
                    <a:pt x="311" y="342"/>
                    <a:pt x="304" y="346"/>
                    <a:pt x="298" y="349"/>
                  </a:cubicBezTo>
                  <a:cubicBezTo>
                    <a:pt x="241" y="343"/>
                    <a:pt x="183" y="331"/>
                    <a:pt x="126" y="310"/>
                  </a:cubicBezTo>
                  <a:cubicBezTo>
                    <a:pt x="123" y="306"/>
                    <a:pt x="119" y="302"/>
                    <a:pt x="115" y="299"/>
                  </a:cubicBezTo>
                  <a:cubicBezTo>
                    <a:pt x="79" y="267"/>
                    <a:pt x="39" y="236"/>
                    <a:pt x="1" y="201"/>
                  </a:cubicBezTo>
                  <a:cubicBezTo>
                    <a:pt x="8" y="173"/>
                    <a:pt x="11" y="144"/>
                    <a:pt x="10" y="114"/>
                  </a:cubicBezTo>
                  <a:cubicBezTo>
                    <a:pt x="10" y="85"/>
                    <a:pt x="7" y="55"/>
                    <a:pt x="0" y="2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7" name="CustomShape 92"/>
            <p:cNvSpPr/>
            <p:nvPr/>
          </p:nvSpPr>
          <p:spPr>
            <a:xfrm>
              <a:off x="3930120" y="4774320"/>
              <a:ext cx="838080" cy="514800"/>
            </a:xfrm>
            <a:custGeom>
              <a:avLst/>
              <a:gdLst/>
              <a:ahLst/>
              <a:rect l="l" t="t" r="r" b="b"/>
              <a:pathLst>
                <a:path w="573" h="353">
                  <a:moveTo>
                    <a:pt x="18" y="12"/>
                  </a:moveTo>
                  <a:cubicBezTo>
                    <a:pt x="103" y="32"/>
                    <a:pt x="204" y="36"/>
                    <a:pt x="302" y="32"/>
                  </a:cubicBezTo>
                  <a:cubicBezTo>
                    <a:pt x="405" y="28"/>
                    <a:pt x="503" y="15"/>
                    <a:pt x="573" y="0"/>
                  </a:cubicBezTo>
                  <a:cubicBezTo>
                    <a:pt x="555" y="62"/>
                    <a:pt x="526" y="121"/>
                    <a:pt x="496" y="182"/>
                  </a:cubicBezTo>
                  <a:cubicBezTo>
                    <a:pt x="491" y="193"/>
                    <a:pt x="486" y="205"/>
                    <a:pt x="480" y="216"/>
                  </a:cubicBezTo>
                  <a:cubicBezTo>
                    <a:pt x="433" y="260"/>
                    <a:pt x="374" y="303"/>
                    <a:pt x="308" y="342"/>
                  </a:cubicBezTo>
                  <a:cubicBezTo>
                    <a:pt x="302" y="346"/>
                    <a:pt x="296" y="350"/>
                    <a:pt x="290" y="353"/>
                  </a:cubicBezTo>
                  <a:cubicBezTo>
                    <a:pt x="237" y="345"/>
                    <a:pt x="184" y="330"/>
                    <a:pt x="132" y="308"/>
                  </a:cubicBezTo>
                  <a:cubicBezTo>
                    <a:pt x="128" y="305"/>
                    <a:pt x="125" y="301"/>
                    <a:pt x="121" y="298"/>
                  </a:cubicBezTo>
                  <a:cubicBezTo>
                    <a:pt x="81" y="267"/>
                    <a:pt x="40" y="235"/>
                    <a:pt x="0" y="200"/>
                  </a:cubicBezTo>
                  <a:cubicBezTo>
                    <a:pt x="10" y="171"/>
                    <a:pt x="17" y="140"/>
                    <a:pt x="20" y="109"/>
                  </a:cubicBezTo>
                  <a:cubicBezTo>
                    <a:pt x="23" y="78"/>
                    <a:pt x="22" y="45"/>
                    <a:pt x="18" y="1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8" name="CustomShape 93"/>
            <p:cNvSpPr/>
            <p:nvPr/>
          </p:nvSpPr>
          <p:spPr>
            <a:xfrm>
              <a:off x="3950640" y="4861080"/>
              <a:ext cx="817560" cy="521280"/>
            </a:xfrm>
            <a:custGeom>
              <a:avLst/>
              <a:gdLst/>
              <a:ahLst/>
              <a:rect l="l" t="t" r="r" b="b"/>
              <a:pathLst>
                <a:path w="559" h="358">
                  <a:moveTo>
                    <a:pt x="37" y="2"/>
                  </a:moveTo>
                  <a:cubicBezTo>
                    <a:pt x="115" y="24"/>
                    <a:pt x="211" y="29"/>
                    <a:pt x="304" y="27"/>
                  </a:cubicBezTo>
                  <a:cubicBezTo>
                    <a:pt x="399" y="24"/>
                    <a:pt x="492" y="12"/>
                    <a:pt x="559" y="0"/>
                  </a:cubicBezTo>
                  <a:cubicBezTo>
                    <a:pt x="536" y="63"/>
                    <a:pt x="505" y="123"/>
                    <a:pt x="469" y="183"/>
                  </a:cubicBezTo>
                  <a:cubicBezTo>
                    <a:pt x="463" y="193"/>
                    <a:pt x="457" y="203"/>
                    <a:pt x="451" y="213"/>
                  </a:cubicBezTo>
                  <a:cubicBezTo>
                    <a:pt x="408" y="259"/>
                    <a:pt x="357" y="304"/>
                    <a:pt x="300" y="346"/>
                  </a:cubicBezTo>
                  <a:cubicBezTo>
                    <a:pt x="295" y="350"/>
                    <a:pt x="289" y="354"/>
                    <a:pt x="284" y="358"/>
                  </a:cubicBezTo>
                  <a:cubicBezTo>
                    <a:pt x="235" y="348"/>
                    <a:pt x="187" y="330"/>
                    <a:pt x="139" y="307"/>
                  </a:cubicBezTo>
                  <a:cubicBezTo>
                    <a:pt x="135" y="304"/>
                    <a:pt x="132" y="301"/>
                    <a:pt x="128" y="298"/>
                  </a:cubicBezTo>
                  <a:cubicBezTo>
                    <a:pt x="85" y="269"/>
                    <a:pt x="41" y="236"/>
                    <a:pt x="0" y="200"/>
                  </a:cubicBezTo>
                  <a:cubicBezTo>
                    <a:pt x="14" y="169"/>
                    <a:pt x="24" y="137"/>
                    <a:pt x="31" y="104"/>
                  </a:cubicBezTo>
                  <a:cubicBezTo>
                    <a:pt x="37" y="71"/>
                    <a:pt x="39" y="37"/>
                    <a:pt x="37" y="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19" name="CustomShape 94"/>
            <p:cNvSpPr/>
            <p:nvPr/>
          </p:nvSpPr>
          <p:spPr>
            <a:xfrm>
              <a:off x="3971160" y="4939560"/>
              <a:ext cx="795240" cy="543240"/>
            </a:xfrm>
            <a:custGeom>
              <a:avLst/>
              <a:gdLst/>
              <a:ahLst/>
              <a:rect l="l" t="t" r="r" b="b"/>
              <a:pathLst>
                <a:path w="544" h="373">
                  <a:moveTo>
                    <a:pt x="544" y="10"/>
                  </a:moveTo>
                  <a:cubicBezTo>
                    <a:pt x="517" y="74"/>
                    <a:pt x="483" y="135"/>
                    <a:pt x="441" y="193"/>
                  </a:cubicBezTo>
                  <a:cubicBezTo>
                    <a:pt x="399" y="251"/>
                    <a:pt x="349" y="307"/>
                    <a:pt x="292" y="360"/>
                  </a:cubicBezTo>
                  <a:cubicBezTo>
                    <a:pt x="287" y="364"/>
                    <a:pt x="283" y="369"/>
                    <a:pt x="278" y="373"/>
                  </a:cubicBezTo>
                  <a:cubicBezTo>
                    <a:pt x="230" y="359"/>
                    <a:pt x="182" y="336"/>
                    <a:pt x="135" y="308"/>
                  </a:cubicBezTo>
                  <a:cubicBezTo>
                    <a:pt x="88" y="280"/>
                    <a:pt x="43" y="247"/>
                    <a:pt x="0" y="210"/>
                  </a:cubicBezTo>
                  <a:cubicBezTo>
                    <a:pt x="18" y="178"/>
                    <a:pt x="32" y="144"/>
                    <a:pt x="42" y="109"/>
                  </a:cubicBezTo>
                  <a:cubicBezTo>
                    <a:pt x="51" y="74"/>
                    <a:pt x="56" y="38"/>
                    <a:pt x="57" y="0"/>
                  </a:cubicBezTo>
                  <a:cubicBezTo>
                    <a:pt x="128" y="25"/>
                    <a:pt x="218" y="33"/>
                    <a:pt x="306" y="31"/>
                  </a:cubicBezTo>
                  <a:cubicBezTo>
                    <a:pt x="394" y="30"/>
                    <a:pt x="480" y="20"/>
                    <a:pt x="544" y="1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0" name="CustomShape 95"/>
            <p:cNvSpPr/>
            <p:nvPr/>
          </p:nvSpPr>
          <p:spPr>
            <a:xfrm>
              <a:off x="3936600" y="5004360"/>
              <a:ext cx="736920" cy="511920"/>
            </a:xfrm>
            <a:custGeom>
              <a:avLst/>
              <a:gdLst/>
              <a:ahLst/>
              <a:rect l="l" t="t" r="r" b="b"/>
              <a:pathLst>
                <a:path w="504" h="351">
                  <a:moveTo>
                    <a:pt x="50" y="0"/>
                  </a:moveTo>
                  <a:cubicBezTo>
                    <a:pt x="107" y="18"/>
                    <a:pt x="175" y="24"/>
                    <a:pt x="243" y="24"/>
                  </a:cubicBezTo>
                  <a:cubicBezTo>
                    <a:pt x="257" y="25"/>
                    <a:pt x="270" y="25"/>
                    <a:pt x="284" y="26"/>
                  </a:cubicBezTo>
                  <a:cubicBezTo>
                    <a:pt x="357" y="28"/>
                    <a:pt x="428" y="24"/>
                    <a:pt x="486" y="18"/>
                  </a:cubicBezTo>
                  <a:cubicBezTo>
                    <a:pt x="492" y="18"/>
                    <a:pt x="498" y="17"/>
                    <a:pt x="504" y="16"/>
                  </a:cubicBezTo>
                  <a:cubicBezTo>
                    <a:pt x="482" y="75"/>
                    <a:pt x="453" y="130"/>
                    <a:pt x="421" y="183"/>
                  </a:cubicBezTo>
                  <a:cubicBezTo>
                    <a:pt x="414" y="195"/>
                    <a:pt x="406" y="208"/>
                    <a:pt x="398" y="221"/>
                  </a:cubicBezTo>
                  <a:cubicBezTo>
                    <a:pt x="377" y="244"/>
                    <a:pt x="356" y="267"/>
                    <a:pt x="333" y="289"/>
                  </a:cubicBezTo>
                  <a:cubicBezTo>
                    <a:pt x="315" y="306"/>
                    <a:pt x="296" y="323"/>
                    <a:pt x="277" y="339"/>
                  </a:cubicBezTo>
                  <a:cubicBezTo>
                    <a:pt x="272" y="344"/>
                    <a:pt x="267" y="347"/>
                    <a:pt x="262" y="351"/>
                  </a:cubicBezTo>
                  <a:cubicBezTo>
                    <a:pt x="216" y="337"/>
                    <a:pt x="170" y="315"/>
                    <a:pt x="125" y="287"/>
                  </a:cubicBezTo>
                  <a:cubicBezTo>
                    <a:pt x="82" y="260"/>
                    <a:pt x="40" y="229"/>
                    <a:pt x="0" y="195"/>
                  </a:cubicBezTo>
                  <a:cubicBezTo>
                    <a:pt x="17" y="165"/>
                    <a:pt x="29" y="134"/>
                    <a:pt x="37" y="101"/>
                  </a:cubicBezTo>
                  <a:cubicBezTo>
                    <a:pt x="45" y="69"/>
                    <a:pt x="50" y="35"/>
                    <a:pt x="50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1" name="CustomShape 96"/>
            <p:cNvSpPr/>
            <p:nvPr/>
          </p:nvSpPr>
          <p:spPr>
            <a:xfrm>
              <a:off x="3903480" y="5067360"/>
              <a:ext cx="677160" cy="481680"/>
            </a:xfrm>
            <a:custGeom>
              <a:avLst/>
              <a:gdLst/>
              <a:ahLst/>
              <a:rect l="l" t="t" r="r" b="b"/>
              <a:pathLst>
                <a:path w="463" h="330">
                  <a:moveTo>
                    <a:pt x="42" y="0"/>
                  </a:moveTo>
                  <a:cubicBezTo>
                    <a:pt x="96" y="15"/>
                    <a:pt x="160" y="19"/>
                    <a:pt x="224" y="17"/>
                  </a:cubicBezTo>
                  <a:cubicBezTo>
                    <a:pt x="236" y="19"/>
                    <a:pt x="249" y="20"/>
                    <a:pt x="261" y="21"/>
                  </a:cubicBezTo>
                  <a:cubicBezTo>
                    <a:pt x="327" y="27"/>
                    <a:pt x="392" y="27"/>
                    <a:pt x="446" y="24"/>
                  </a:cubicBezTo>
                  <a:cubicBezTo>
                    <a:pt x="452" y="24"/>
                    <a:pt x="458" y="23"/>
                    <a:pt x="463" y="23"/>
                  </a:cubicBezTo>
                  <a:cubicBezTo>
                    <a:pt x="446" y="77"/>
                    <a:pt x="422" y="125"/>
                    <a:pt x="400" y="173"/>
                  </a:cubicBezTo>
                  <a:cubicBezTo>
                    <a:pt x="395" y="184"/>
                    <a:pt x="391" y="196"/>
                    <a:pt x="384" y="208"/>
                  </a:cubicBezTo>
                  <a:cubicBezTo>
                    <a:pt x="364" y="230"/>
                    <a:pt x="342" y="251"/>
                    <a:pt x="318" y="271"/>
                  </a:cubicBezTo>
                  <a:cubicBezTo>
                    <a:pt x="300" y="288"/>
                    <a:pt x="280" y="303"/>
                    <a:pt x="260" y="319"/>
                  </a:cubicBezTo>
                  <a:cubicBezTo>
                    <a:pt x="256" y="323"/>
                    <a:pt x="251" y="326"/>
                    <a:pt x="246" y="330"/>
                  </a:cubicBezTo>
                  <a:cubicBezTo>
                    <a:pt x="201" y="316"/>
                    <a:pt x="157" y="293"/>
                    <a:pt x="114" y="266"/>
                  </a:cubicBezTo>
                  <a:cubicBezTo>
                    <a:pt x="75" y="241"/>
                    <a:pt x="36" y="211"/>
                    <a:pt x="0" y="179"/>
                  </a:cubicBezTo>
                  <a:cubicBezTo>
                    <a:pt x="14" y="151"/>
                    <a:pt x="25" y="123"/>
                    <a:pt x="32" y="93"/>
                  </a:cubicBezTo>
                  <a:cubicBezTo>
                    <a:pt x="39" y="63"/>
                    <a:pt x="42" y="32"/>
                    <a:pt x="42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2" name="CustomShape 97"/>
            <p:cNvSpPr/>
            <p:nvPr/>
          </p:nvSpPr>
          <p:spPr>
            <a:xfrm>
              <a:off x="3868920" y="5131800"/>
              <a:ext cx="618840" cy="450360"/>
            </a:xfrm>
            <a:custGeom>
              <a:avLst/>
              <a:gdLst/>
              <a:ahLst/>
              <a:rect l="l" t="t" r="r" b="b"/>
              <a:pathLst>
                <a:path w="423" h="309">
                  <a:moveTo>
                    <a:pt x="35" y="0"/>
                  </a:moveTo>
                  <a:cubicBezTo>
                    <a:pt x="86" y="11"/>
                    <a:pt x="145" y="14"/>
                    <a:pt x="205" y="10"/>
                  </a:cubicBezTo>
                  <a:cubicBezTo>
                    <a:pt x="216" y="12"/>
                    <a:pt x="227" y="14"/>
                    <a:pt x="238" y="16"/>
                  </a:cubicBezTo>
                  <a:cubicBezTo>
                    <a:pt x="298" y="26"/>
                    <a:pt x="357" y="30"/>
                    <a:pt x="406" y="30"/>
                  </a:cubicBezTo>
                  <a:cubicBezTo>
                    <a:pt x="412" y="30"/>
                    <a:pt x="417" y="29"/>
                    <a:pt x="423" y="29"/>
                  </a:cubicBezTo>
                  <a:cubicBezTo>
                    <a:pt x="410" y="78"/>
                    <a:pt x="390" y="121"/>
                    <a:pt x="380" y="163"/>
                  </a:cubicBezTo>
                  <a:cubicBezTo>
                    <a:pt x="377" y="172"/>
                    <a:pt x="376" y="183"/>
                    <a:pt x="371" y="195"/>
                  </a:cubicBezTo>
                  <a:cubicBezTo>
                    <a:pt x="350" y="215"/>
                    <a:pt x="327" y="235"/>
                    <a:pt x="303" y="254"/>
                  </a:cubicBezTo>
                  <a:cubicBezTo>
                    <a:pt x="284" y="269"/>
                    <a:pt x="265" y="284"/>
                    <a:pt x="244" y="298"/>
                  </a:cubicBezTo>
                  <a:cubicBezTo>
                    <a:pt x="239" y="302"/>
                    <a:pt x="234" y="305"/>
                    <a:pt x="229" y="309"/>
                  </a:cubicBezTo>
                  <a:cubicBezTo>
                    <a:pt x="186" y="294"/>
                    <a:pt x="144" y="272"/>
                    <a:pt x="104" y="245"/>
                  </a:cubicBezTo>
                  <a:cubicBezTo>
                    <a:pt x="68" y="221"/>
                    <a:pt x="33" y="194"/>
                    <a:pt x="0" y="163"/>
                  </a:cubicBezTo>
                  <a:cubicBezTo>
                    <a:pt x="12" y="138"/>
                    <a:pt x="20" y="112"/>
                    <a:pt x="26" y="85"/>
                  </a:cubicBezTo>
                  <a:cubicBezTo>
                    <a:pt x="32" y="57"/>
                    <a:pt x="35" y="29"/>
                    <a:pt x="3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3" name="CustomShape 98"/>
            <p:cNvSpPr/>
            <p:nvPr/>
          </p:nvSpPr>
          <p:spPr>
            <a:xfrm>
              <a:off x="3835800" y="5196600"/>
              <a:ext cx="559080" cy="418680"/>
            </a:xfrm>
            <a:custGeom>
              <a:avLst/>
              <a:gdLst/>
              <a:ahLst/>
              <a:rect l="l" t="t" r="r" b="b"/>
              <a:pathLst>
                <a:path w="382" h="287">
                  <a:moveTo>
                    <a:pt x="27" y="0"/>
                  </a:moveTo>
                  <a:cubicBezTo>
                    <a:pt x="75" y="8"/>
                    <a:pt x="131" y="8"/>
                    <a:pt x="186" y="3"/>
                  </a:cubicBezTo>
                  <a:cubicBezTo>
                    <a:pt x="196" y="6"/>
                    <a:pt x="205" y="8"/>
                    <a:pt x="215" y="11"/>
                  </a:cubicBezTo>
                  <a:cubicBezTo>
                    <a:pt x="269" y="25"/>
                    <a:pt x="321" y="33"/>
                    <a:pt x="367" y="35"/>
                  </a:cubicBezTo>
                  <a:cubicBezTo>
                    <a:pt x="372" y="36"/>
                    <a:pt x="377" y="36"/>
                    <a:pt x="382" y="36"/>
                  </a:cubicBezTo>
                  <a:cubicBezTo>
                    <a:pt x="374" y="80"/>
                    <a:pt x="366" y="118"/>
                    <a:pt x="359" y="153"/>
                  </a:cubicBezTo>
                  <a:cubicBezTo>
                    <a:pt x="360" y="161"/>
                    <a:pt x="360" y="170"/>
                    <a:pt x="358" y="181"/>
                  </a:cubicBezTo>
                  <a:cubicBezTo>
                    <a:pt x="336" y="201"/>
                    <a:pt x="313" y="219"/>
                    <a:pt x="288" y="237"/>
                  </a:cubicBezTo>
                  <a:cubicBezTo>
                    <a:pt x="269" y="251"/>
                    <a:pt x="249" y="265"/>
                    <a:pt x="228" y="278"/>
                  </a:cubicBezTo>
                  <a:cubicBezTo>
                    <a:pt x="223" y="281"/>
                    <a:pt x="218" y="284"/>
                    <a:pt x="213" y="287"/>
                  </a:cubicBezTo>
                  <a:cubicBezTo>
                    <a:pt x="171" y="273"/>
                    <a:pt x="131" y="250"/>
                    <a:pt x="93" y="224"/>
                  </a:cubicBezTo>
                  <a:cubicBezTo>
                    <a:pt x="61" y="201"/>
                    <a:pt x="29" y="176"/>
                    <a:pt x="0" y="147"/>
                  </a:cubicBezTo>
                  <a:cubicBezTo>
                    <a:pt x="9" y="125"/>
                    <a:pt x="16" y="101"/>
                    <a:pt x="21" y="76"/>
                  </a:cubicBezTo>
                  <a:cubicBezTo>
                    <a:pt x="25" y="52"/>
                    <a:pt x="27" y="26"/>
                    <a:pt x="27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4" name="CustomShape 99"/>
            <p:cNvSpPr/>
            <p:nvPr/>
          </p:nvSpPr>
          <p:spPr>
            <a:xfrm>
              <a:off x="3798000" y="5258160"/>
              <a:ext cx="505440" cy="392040"/>
            </a:xfrm>
            <a:custGeom>
              <a:avLst/>
              <a:gdLst/>
              <a:ahLst/>
              <a:rect l="l" t="t" r="r" b="b"/>
              <a:pathLst>
                <a:path w="346" h="269">
                  <a:moveTo>
                    <a:pt x="20" y="3"/>
                  </a:moveTo>
                  <a:cubicBezTo>
                    <a:pt x="66" y="8"/>
                    <a:pt x="117" y="7"/>
                    <a:pt x="168" y="0"/>
                  </a:cubicBezTo>
                  <a:cubicBezTo>
                    <a:pt x="176" y="3"/>
                    <a:pt x="184" y="6"/>
                    <a:pt x="193" y="9"/>
                  </a:cubicBezTo>
                  <a:cubicBezTo>
                    <a:pt x="241" y="27"/>
                    <a:pt x="286" y="40"/>
                    <a:pt x="328" y="44"/>
                  </a:cubicBezTo>
                  <a:cubicBezTo>
                    <a:pt x="332" y="45"/>
                    <a:pt x="337" y="45"/>
                    <a:pt x="342" y="46"/>
                  </a:cubicBezTo>
                  <a:cubicBezTo>
                    <a:pt x="339" y="85"/>
                    <a:pt x="337" y="118"/>
                    <a:pt x="339" y="146"/>
                  </a:cubicBezTo>
                  <a:cubicBezTo>
                    <a:pt x="343" y="152"/>
                    <a:pt x="346" y="161"/>
                    <a:pt x="346" y="172"/>
                  </a:cubicBezTo>
                  <a:cubicBezTo>
                    <a:pt x="323" y="190"/>
                    <a:pt x="299" y="207"/>
                    <a:pt x="274" y="223"/>
                  </a:cubicBezTo>
                  <a:cubicBezTo>
                    <a:pt x="254" y="236"/>
                    <a:pt x="233" y="249"/>
                    <a:pt x="212" y="261"/>
                  </a:cubicBezTo>
                  <a:cubicBezTo>
                    <a:pt x="207" y="264"/>
                    <a:pt x="202" y="266"/>
                    <a:pt x="197" y="269"/>
                  </a:cubicBezTo>
                  <a:cubicBezTo>
                    <a:pt x="157" y="254"/>
                    <a:pt x="118" y="232"/>
                    <a:pt x="83" y="206"/>
                  </a:cubicBezTo>
                  <a:cubicBezTo>
                    <a:pt x="54" y="185"/>
                    <a:pt x="26" y="162"/>
                    <a:pt x="0" y="135"/>
                  </a:cubicBezTo>
                  <a:cubicBezTo>
                    <a:pt x="7" y="115"/>
                    <a:pt x="12" y="94"/>
                    <a:pt x="16" y="71"/>
                  </a:cubicBezTo>
                  <a:cubicBezTo>
                    <a:pt x="19" y="49"/>
                    <a:pt x="21" y="27"/>
                    <a:pt x="20" y="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5" name="CustomShape 100"/>
            <p:cNvSpPr/>
            <p:nvPr/>
          </p:nvSpPr>
          <p:spPr>
            <a:xfrm>
              <a:off x="3744360" y="5317920"/>
              <a:ext cx="486360" cy="370080"/>
            </a:xfrm>
            <a:custGeom>
              <a:avLst/>
              <a:gdLst/>
              <a:ahLst/>
              <a:rect l="l" t="t" r="r" b="b"/>
              <a:pathLst>
                <a:path w="333" h="254">
                  <a:moveTo>
                    <a:pt x="13" y="9"/>
                  </a:moveTo>
                  <a:cubicBezTo>
                    <a:pt x="55" y="12"/>
                    <a:pt x="102" y="8"/>
                    <a:pt x="149" y="0"/>
                  </a:cubicBezTo>
                  <a:cubicBezTo>
                    <a:pt x="156" y="3"/>
                    <a:pt x="163" y="6"/>
                    <a:pt x="170" y="10"/>
                  </a:cubicBezTo>
                  <a:cubicBezTo>
                    <a:pt x="212" y="33"/>
                    <a:pt x="250" y="49"/>
                    <a:pt x="288" y="57"/>
                  </a:cubicBezTo>
                  <a:cubicBezTo>
                    <a:pt x="292" y="57"/>
                    <a:pt x="297" y="58"/>
                    <a:pt x="301" y="59"/>
                  </a:cubicBezTo>
                  <a:cubicBezTo>
                    <a:pt x="303" y="92"/>
                    <a:pt x="307" y="120"/>
                    <a:pt x="318" y="142"/>
                  </a:cubicBezTo>
                  <a:cubicBezTo>
                    <a:pt x="325" y="147"/>
                    <a:pt x="330" y="155"/>
                    <a:pt x="333" y="165"/>
                  </a:cubicBezTo>
                  <a:cubicBezTo>
                    <a:pt x="309" y="181"/>
                    <a:pt x="285" y="197"/>
                    <a:pt x="259" y="212"/>
                  </a:cubicBezTo>
                  <a:cubicBezTo>
                    <a:pt x="239" y="224"/>
                    <a:pt x="218" y="236"/>
                    <a:pt x="196" y="246"/>
                  </a:cubicBezTo>
                  <a:cubicBezTo>
                    <a:pt x="191" y="249"/>
                    <a:pt x="186" y="252"/>
                    <a:pt x="180" y="254"/>
                  </a:cubicBezTo>
                  <a:cubicBezTo>
                    <a:pt x="142" y="239"/>
                    <a:pt x="105" y="217"/>
                    <a:pt x="72" y="191"/>
                  </a:cubicBezTo>
                  <a:cubicBezTo>
                    <a:pt x="47" y="172"/>
                    <a:pt x="22" y="150"/>
                    <a:pt x="0" y="126"/>
                  </a:cubicBezTo>
                  <a:cubicBezTo>
                    <a:pt x="5" y="108"/>
                    <a:pt x="8" y="89"/>
                    <a:pt x="10" y="69"/>
                  </a:cubicBezTo>
                  <a:cubicBezTo>
                    <a:pt x="12" y="50"/>
                    <a:pt x="13" y="30"/>
                    <a:pt x="13" y="9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6" name="CustomShape 101"/>
            <p:cNvSpPr/>
            <p:nvPr/>
          </p:nvSpPr>
          <p:spPr>
            <a:xfrm>
              <a:off x="3689280" y="5376240"/>
              <a:ext cx="467640" cy="349560"/>
            </a:xfrm>
            <a:custGeom>
              <a:avLst/>
              <a:gdLst/>
              <a:ahLst/>
              <a:rect l="l" t="t" r="r" b="b"/>
              <a:pathLst>
                <a:path w="320" h="240">
                  <a:moveTo>
                    <a:pt x="5" y="16"/>
                  </a:moveTo>
                  <a:cubicBezTo>
                    <a:pt x="45" y="16"/>
                    <a:pt x="88" y="10"/>
                    <a:pt x="130" y="0"/>
                  </a:cubicBezTo>
                  <a:cubicBezTo>
                    <a:pt x="135" y="4"/>
                    <a:pt x="141" y="8"/>
                    <a:pt x="147" y="12"/>
                  </a:cubicBezTo>
                  <a:cubicBezTo>
                    <a:pt x="183" y="40"/>
                    <a:pt x="214" y="60"/>
                    <a:pt x="249" y="70"/>
                  </a:cubicBezTo>
                  <a:cubicBezTo>
                    <a:pt x="252" y="71"/>
                    <a:pt x="256" y="72"/>
                    <a:pt x="260" y="73"/>
                  </a:cubicBezTo>
                  <a:cubicBezTo>
                    <a:pt x="267" y="101"/>
                    <a:pt x="278" y="123"/>
                    <a:pt x="297" y="139"/>
                  </a:cubicBezTo>
                  <a:cubicBezTo>
                    <a:pt x="308" y="143"/>
                    <a:pt x="315" y="150"/>
                    <a:pt x="320" y="159"/>
                  </a:cubicBezTo>
                  <a:cubicBezTo>
                    <a:pt x="296" y="174"/>
                    <a:pt x="270" y="189"/>
                    <a:pt x="244" y="202"/>
                  </a:cubicBezTo>
                  <a:cubicBezTo>
                    <a:pt x="223" y="213"/>
                    <a:pt x="202" y="223"/>
                    <a:pt x="180" y="233"/>
                  </a:cubicBezTo>
                  <a:cubicBezTo>
                    <a:pt x="175" y="236"/>
                    <a:pt x="169" y="238"/>
                    <a:pt x="164" y="240"/>
                  </a:cubicBezTo>
                  <a:cubicBezTo>
                    <a:pt x="127" y="225"/>
                    <a:pt x="92" y="204"/>
                    <a:pt x="61" y="178"/>
                  </a:cubicBezTo>
                  <a:cubicBezTo>
                    <a:pt x="39" y="159"/>
                    <a:pt x="18" y="140"/>
                    <a:pt x="0" y="117"/>
                  </a:cubicBezTo>
                  <a:cubicBezTo>
                    <a:pt x="2" y="102"/>
                    <a:pt x="4" y="86"/>
                    <a:pt x="5" y="69"/>
                  </a:cubicBezTo>
                  <a:cubicBezTo>
                    <a:pt x="6" y="52"/>
                    <a:pt x="6" y="34"/>
                    <a:pt x="5" y="16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7" name="CustomShape 102"/>
            <p:cNvSpPr/>
            <p:nvPr/>
          </p:nvSpPr>
          <p:spPr>
            <a:xfrm>
              <a:off x="3632400" y="5434560"/>
              <a:ext cx="453600" cy="329040"/>
            </a:xfrm>
            <a:custGeom>
              <a:avLst/>
              <a:gdLst/>
              <a:ahLst/>
              <a:rect l="l" t="t" r="r" b="b"/>
              <a:pathLst>
                <a:path w="310" h="226">
                  <a:moveTo>
                    <a:pt x="0" y="23"/>
                  </a:moveTo>
                  <a:cubicBezTo>
                    <a:pt x="38" y="20"/>
                    <a:pt x="76" y="12"/>
                    <a:pt x="114" y="0"/>
                  </a:cubicBezTo>
                  <a:cubicBezTo>
                    <a:pt x="118" y="5"/>
                    <a:pt x="123" y="10"/>
                    <a:pt x="127" y="15"/>
                  </a:cubicBezTo>
                  <a:cubicBezTo>
                    <a:pt x="157" y="47"/>
                    <a:pt x="182" y="70"/>
                    <a:pt x="212" y="83"/>
                  </a:cubicBezTo>
                  <a:cubicBezTo>
                    <a:pt x="215" y="84"/>
                    <a:pt x="219" y="85"/>
                    <a:pt x="222" y="86"/>
                  </a:cubicBezTo>
                  <a:cubicBezTo>
                    <a:pt x="234" y="110"/>
                    <a:pt x="250" y="129"/>
                    <a:pt x="279" y="137"/>
                  </a:cubicBezTo>
                  <a:cubicBezTo>
                    <a:pt x="292" y="140"/>
                    <a:pt x="303" y="145"/>
                    <a:pt x="310" y="153"/>
                  </a:cubicBezTo>
                  <a:cubicBezTo>
                    <a:pt x="285" y="167"/>
                    <a:pt x="259" y="180"/>
                    <a:pt x="232" y="192"/>
                  </a:cubicBezTo>
                  <a:cubicBezTo>
                    <a:pt x="211" y="202"/>
                    <a:pt x="189" y="211"/>
                    <a:pt x="167" y="220"/>
                  </a:cubicBezTo>
                  <a:cubicBezTo>
                    <a:pt x="161" y="222"/>
                    <a:pt x="156" y="224"/>
                    <a:pt x="150" y="226"/>
                  </a:cubicBezTo>
                  <a:cubicBezTo>
                    <a:pt x="115" y="211"/>
                    <a:pt x="82" y="190"/>
                    <a:pt x="53" y="164"/>
                  </a:cubicBezTo>
                  <a:cubicBezTo>
                    <a:pt x="35" y="147"/>
                    <a:pt x="18" y="129"/>
                    <a:pt x="2" y="109"/>
                  </a:cubicBezTo>
                  <a:cubicBezTo>
                    <a:pt x="3" y="96"/>
                    <a:pt x="3" y="82"/>
                    <a:pt x="2" y="68"/>
                  </a:cubicBezTo>
                  <a:cubicBezTo>
                    <a:pt x="2" y="54"/>
                    <a:pt x="1" y="39"/>
                    <a:pt x="0" y="2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8" name="CustomShape 103"/>
            <p:cNvSpPr/>
            <p:nvPr/>
          </p:nvSpPr>
          <p:spPr>
            <a:xfrm>
              <a:off x="3574080" y="5494320"/>
              <a:ext cx="443880" cy="307080"/>
            </a:xfrm>
            <a:custGeom>
              <a:avLst/>
              <a:gdLst/>
              <a:ahLst/>
              <a:rect l="l" t="t" r="r" b="b"/>
              <a:pathLst>
                <a:path w="304" h="211">
                  <a:moveTo>
                    <a:pt x="0" y="30"/>
                  </a:moveTo>
                  <a:cubicBezTo>
                    <a:pt x="34" y="23"/>
                    <a:pt x="69" y="13"/>
                    <a:pt x="102" y="0"/>
                  </a:cubicBezTo>
                  <a:cubicBezTo>
                    <a:pt x="104" y="5"/>
                    <a:pt x="108" y="11"/>
                    <a:pt x="111" y="16"/>
                  </a:cubicBezTo>
                  <a:cubicBezTo>
                    <a:pt x="134" y="53"/>
                    <a:pt x="153" y="79"/>
                    <a:pt x="179" y="95"/>
                  </a:cubicBezTo>
                  <a:cubicBezTo>
                    <a:pt x="182" y="96"/>
                    <a:pt x="185" y="98"/>
                    <a:pt x="188" y="99"/>
                  </a:cubicBezTo>
                  <a:cubicBezTo>
                    <a:pt x="205" y="118"/>
                    <a:pt x="228" y="130"/>
                    <a:pt x="265" y="133"/>
                  </a:cubicBezTo>
                  <a:cubicBezTo>
                    <a:pt x="282" y="134"/>
                    <a:pt x="294" y="138"/>
                    <a:pt x="304" y="146"/>
                  </a:cubicBezTo>
                  <a:cubicBezTo>
                    <a:pt x="278" y="159"/>
                    <a:pt x="251" y="171"/>
                    <a:pt x="224" y="182"/>
                  </a:cubicBezTo>
                  <a:cubicBezTo>
                    <a:pt x="202" y="190"/>
                    <a:pt x="180" y="198"/>
                    <a:pt x="157" y="206"/>
                  </a:cubicBezTo>
                  <a:cubicBezTo>
                    <a:pt x="152" y="208"/>
                    <a:pt x="146" y="209"/>
                    <a:pt x="140" y="211"/>
                  </a:cubicBezTo>
                  <a:cubicBezTo>
                    <a:pt x="107" y="196"/>
                    <a:pt x="76" y="175"/>
                    <a:pt x="49" y="149"/>
                  </a:cubicBezTo>
                  <a:cubicBezTo>
                    <a:pt x="34" y="134"/>
                    <a:pt x="20" y="118"/>
                    <a:pt x="9" y="100"/>
                  </a:cubicBezTo>
                  <a:cubicBezTo>
                    <a:pt x="7" y="89"/>
                    <a:pt x="5" y="78"/>
                    <a:pt x="4" y="66"/>
                  </a:cubicBezTo>
                  <a:cubicBezTo>
                    <a:pt x="2" y="54"/>
                    <a:pt x="1" y="42"/>
                    <a:pt x="0" y="3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29" name="CustomShape 104"/>
            <p:cNvSpPr/>
            <p:nvPr/>
          </p:nvSpPr>
          <p:spPr>
            <a:xfrm>
              <a:off x="3514320" y="5552640"/>
              <a:ext cx="435960" cy="286560"/>
            </a:xfrm>
            <a:custGeom>
              <a:avLst/>
              <a:gdLst/>
              <a:ahLst/>
              <a:rect l="l" t="t" r="r" b="b"/>
              <a:pathLst>
                <a:path w="299" h="197">
                  <a:moveTo>
                    <a:pt x="299" y="140"/>
                  </a:moveTo>
                  <a:cubicBezTo>
                    <a:pt x="272" y="152"/>
                    <a:pt x="245" y="162"/>
                    <a:pt x="217" y="172"/>
                  </a:cubicBezTo>
                  <a:cubicBezTo>
                    <a:pt x="189" y="181"/>
                    <a:pt x="161" y="190"/>
                    <a:pt x="132" y="197"/>
                  </a:cubicBezTo>
                  <a:cubicBezTo>
                    <a:pt x="100" y="182"/>
                    <a:pt x="70" y="162"/>
                    <a:pt x="46" y="135"/>
                  </a:cubicBezTo>
                  <a:cubicBezTo>
                    <a:pt x="35" y="122"/>
                    <a:pt x="24" y="108"/>
                    <a:pt x="16" y="91"/>
                  </a:cubicBezTo>
                  <a:cubicBezTo>
                    <a:pt x="8" y="75"/>
                    <a:pt x="3" y="57"/>
                    <a:pt x="0" y="37"/>
                  </a:cubicBezTo>
                  <a:cubicBezTo>
                    <a:pt x="32" y="27"/>
                    <a:pt x="62" y="15"/>
                    <a:pt x="90" y="0"/>
                  </a:cubicBezTo>
                  <a:cubicBezTo>
                    <a:pt x="92" y="6"/>
                    <a:pt x="94" y="12"/>
                    <a:pt x="96" y="18"/>
                  </a:cubicBezTo>
                  <a:cubicBezTo>
                    <a:pt x="111" y="61"/>
                    <a:pt x="125" y="90"/>
                    <a:pt x="147" y="108"/>
                  </a:cubicBezTo>
                  <a:cubicBezTo>
                    <a:pt x="170" y="126"/>
                    <a:pt x="201" y="132"/>
                    <a:pt x="252" y="130"/>
                  </a:cubicBezTo>
                  <a:cubicBezTo>
                    <a:pt x="271" y="129"/>
                    <a:pt x="287" y="133"/>
                    <a:pt x="299" y="14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0" name="CustomShape 105"/>
            <p:cNvSpPr/>
            <p:nvPr/>
          </p:nvSpPr>
          <p:spPr>
            <a:xfrm>
              <a:off x="3444840" y="5566680"/>
              <a:ext cx="402840" cy="281520"/>
            </a:xfrm>
            <a:custGeom>
              <a:avLst/>
              <a:gdLst/>
              <a:ahLst/>
              <a:rect l="l" t="t" r="r" b="b"/>
              <a:pathLst>
                <a:path w="275" h="193">
                  <a:moveTo>
                    <a:pt x="0" y="30"/>
                  </a:moveTo>
                  <a:cubicBezTo>
                    <a:pt x="28" y="22"/>
                    <a:pt x="56" y="13"/>
                    <a:pt x="81" y="1"/>
                  </a:cubicBezTo>
                  <a:cubicBezTo>
                    <a:pt x="82" y="0"/>
                    <a:pt x="83" y="0"/>
                    <a:pt x="84" y="0"/>
                  </a:cubicBezTo>
                  <a:cubicBezTo>
                    <a:pt x="86" y="5"/>
                    <a:pt x="88" y="10"/>
                    <a:pt x="90" y="15"/>
                  </a:cubicBezTo>
                  <a:cubicBezTo>
                    <a:pt x="100" y="38"/>
                    <a:pt x="110" y="57"/>
                    <a:pt x="121" y="72"/>
                  </a:cubicBezTo>
                  <a:cubicBezTo>
                    <a:pt x="141" y="105"/>
                    <a:pt x="170" y="111"/>
                    <a:pt x="230" y="120"/>
                  </a:cubicBezTo>
                  <a:cubicBezTo>
                    <a:pt x="238" y="122"/>
                    <a:pt x="246" y="126"/>
                    <a:pt x="253" y="130"/>
                  </a:cubicBezTo>
                  <a:cubicBezTo>
                    <a:pt x="261" y="133"/>
                    <a:pt x="269" y="138"/>
                    <a:pt x="275" y="144"/>
                  </a:cubicBezTo>
                  <a:cubicBezTo>
                    <a:pt x="256" y="152"/>
                    <a:pt x="236" y="159"/>
                    <a:pt x="217" y="166"/>
                  </a:cubicBezTo>
                  <a:cubicBezTo>
                    <a:pt x="186" y="176"/>
                    <a:pt x="155" y="185"/>
                    <a:pt x="123" y="193"/>
                  </a:cubicBezTo>
                  <a:cubicBezTo>
                    <a:pt x="112" y="188"/>
                    <a:pt x="101" y="183"/>
                    <a:pt x="90" y="177"/>
                  </a:cubicBezTo>
                  <a:cubicBezTo>
                    <a:pt x="74" y="166"/>
                    <a:pt x="60" y="153"/>
                    <a:pt x="47" y="139"/>
                  </a:cubicBezTo>
                  <a:cubicBezTo>
                    <a:pt x="34" y="123"/>
                    <a:pt x="22" y="106"/>
                    <a:pt x="14" y="86"/>
                  </a:cubicBezTo>
                  <a:cubicBezTo>
                    <a:pt x="7" y="69"/>
                    <a:pt x="2" y="50"/>
                    <a:pt x="0" y="3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1" name="CustomShape 106"/>
            <p:cNvSpPr/>
            <p:nvPr/>
          </p:nvSpPr>
          <p:spPr>
            <a:xfrm>
              <a:off x="3377160" y="5579280"/>
              <a:ext cx="368280" cy="276840"/>
            </a:xfrm>
            <a:custGeom>
              <a:avLst/>
              <a:gdLst/>
              <a:ahLst/>
              <a:rect l="l" t="t" r="r" b="b"/>
              <a:pathLst>
                <a:path w="252" h="189">
                  <a:moveTo>
                    <a:pt x="0" y="25"/>
                  </a:moveTo>
                  <a:cubicBezTo>
                    <a:pt x="26" y="18"/>
                    <a:pt x="51" y="11"/>
                    <a:pt x="75" y="1"/>
                  </a:cubicBezTo>
                  <a:cubicBezTo>
                    <a:pt x="76" y="1"/>
                    <a:pt x="77" y="0"/>
                    <a:pt x="78" y="0"/>
                  </a:cubicBezTo>
                  <a:cubicBezTo>
                    <a:pt x="80" y="4"/>
                    <a:pt x="82" y="8"/>
                    <a:pt x="84" y="13"/>
                  </a:cubicBezTo>
                  <a:cubicBezTo>
                    <a:pt x="95" y="32"/>
                    <a:pt x="104" y="48"/>
                    <a:pt x="116" y="60"/>
                  </a:cubicBezTo>
                  <a:cubicBezTo>
                    <a:pt x="132" y="92"/>
                    <a:pt x="156" y="108"/>
                    <a:pt x="207" y="111"/>
                  </a:cubicBezTo>
                  <a:cubicBezTo>
                    <a:pt x="214" y="117"/>
                    <a:pt x="222" y="123"/>
                    <a:pt x="229" y="128"/>
                  </a:cubicBezTo>
                  <a:cubicBezTo>
                    <a:pt x="238" y="134"/>
                    <a:pt x="245" y="141"/>
                    <a:pt x="252" y="149"/>
                  </a:cubicBezTo>
                  <a:cubicBezTo>
                    <a:pt x="235" y="155"/>
                    <a:pt x="217" y="161"/>
                    <a:pt x="199" y="167"/>
                  </a:cubicBezTo>
                  <a:cubicBezTo>
                    <a:pt x="172" y="176"/>
                    <a:pt x="143" y="183"/>
                    <a:pt x="115" y="189"/>
                  </a:cubicBezTo>
                  <a:cubicBezTo>
                    <a:pt x="103" y="185"/>
                    <a:pt x="92" y="181"/>
                    <a:pt x="81" y="176"/>
                  </a:cubicBezTo>
                  <a:cubicBezTo>
                    <a:pt x="66" y="164"/>
                    <a:pt x="53" y="151"/>
                    <a:pt x="41" y="135"/>
                  </a:cubicBezTo>
                  <a:cubicBezTo>
                    <a:pt x="28" y="119"/>
                    <a:pt x="18" y="101"/>
                    <a:pt x="11" y="81"/>
                  </a:cubicBezTo>
                  <a:cubicBezTo>
                    <a:pt x="5" y="63"/>
                    <a:pt x="1" y="45"/>
                    <a:pt x="0" y="2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2" name="CustomShape 107"/>
            <p:cNvSpPr/>
            <p:nvPr/>
          </p:nvSpPr>
          <p:spPr>
            <a:xfrm>
              <a:off x="3309480" y="5593680"/>
              <a:ext cx="333720" cy="270720"/>
            </a:xfrm>
            <a:custGeom>
              <a:avLst/>
              <a:gdLst/>
              <a:ahLst/>
              <a:rect l="l" t="t" r="r" b="b"/>
              <a:pathLst>
                <a:path w="228" h="186">
                  <a:moveTo>
                    <a:pt x="0" y="19"/>
                  </a:moveTo>
                  <a:cubicBezTo>
                    <a:pt x="23" y="14"/>
                    <a:pt x="46" y="8"/>
                    <a:pt x="68" y="1"/>
                  </a:cubicBezTo>
                  <a:cubicBezTo>
                    <a:pt x="69" y="1"/>
                    <a:pt x="70" y="0"/>
                    <a:pt x="71" y="0"/>
                  </a:cubicBezTo>
                  <a:cubicBezTo>
                    <a:pt x="73" y="3"/>
                    <a:pt x="75" y="7"/>
                    <a:pt x="77" y="10"/>
                  </a:cubicBezTo>
                  <a:cubicBezTo>
                    <a:pt x="88" y="26"/>
                    <a:pt x="98" y="39"/>
                    <a:pt x="109" y="49"/>
                  </a:cubicBezTo>
                  <a:cubicBezTo>
                    <a:pt x="123" y="78"/>
                    <a:pt x="142" y="95"/>
                    <a:pt x="183" y="103"/>
                  </a:cubicBezTo>
                  <a:cubicBezTo>
                    <a:pt x="190" y="111"/>
                    <a:pt x="197" y="120"/>
                    <a:pt x="205" y="127"/>
                  </a:cubicBezTo>
                  <a:cubicBezTo>
                    <a:pt x="213" y="135"/>
                    <a:pt x="221" y="144"/>
                    <a:pt x="228" y="154"/>
                  </a:cubicBezTo>
                  <a:cubicBezTo>
                    <a:pt x="212" y="159"/>
                    <a:pt x="197" y="164"/>
                    <a:pt x="180" y="168"/>
                  </a:cubicBezTo>
                  <a:cubicBezTo>
                    <a:pt x="156" y="175"/>
                    <a:pt x="131" y="181"/>
                    <a:pt x="105" y="186"/>
                  </a:cubicBezTo>
                  <a:cubicBezTo>
                    <a:pt x="94" y="183"/>
                    <a:pt x="82" y="179"/>
                    <a:pt x="71" y="175"/>
                  </a:cubicBezTo>
                  <a:cubicBezTo>
                    <a:pt x="57" y="162"/>
                    <a:pt x="44" y="148"/>
                    <a:pt x="33" y="132"/>
                  </a:cubicBezTo>
                  <a:cubicBezTo>
                    <a:pt x="22" y="115"/>
                    <a:pt x="13" y="97"/>
                    <a:pt x="7" y="76"/>
                  </a:cubicBezTo>
                  <a:cubicBezTo>
                    <a:pt x="2" y="58"/>
                    <a:pt x="0" y="39"/>
                    <a:pt x="0" y="19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3" name="CustomShape 108"/>
            <p:cNvSpPr/>
            <p:nvPr/>
          </p:nvSpPr>
          <p:spPr>
            <a:xfrm>
              <a:off x="3238560" y="5606280"/>
              <a:ext cx="302040" cy="267480"/>
            </a:xfrm>
            <a:custGeom>
              <a:avLst/>
              <a:gdLst/>
              <a:ahLst/>
              <a:rect l="l" t="t" r="r" b="b"/>
              <a:pathLst>
                <a:path w="206" h="183">
                  <a:moveTo>
                    <a:pt x="1" y="14"/>
                  </a:moveTo>
                  <a:cubicBezTo>
                    <a:pt x="22" y="11"/>
                    <a:pt x="43" y="6"/>
                    <a:pt x="63" y="1"/>
                  </a:cubicBezTo>
                  <a:cubicBezTo>
                    <a:pt x="64" y="1"/>
                    <a:pt x="65" y="0"/>
                    <a:pt x="66" y="0"/>
                  </a:cubicBezTo>
                  <a:cubicBezTo>
                    <a:pt x="68" y="3"/>
                    <a:pt x="70" y="5"/>
                    <a:pt x="73" y="8"/>
                  </a:cubicBezTo>
                  <a:cubicBezTo>
                    <a:pt x="84" y="20"/>
                    <a:pt x="94" y="30"/>
                    <a:pt x="105" y="37"/>
                  </a:cubicBezTo>
                  <a:cubicBezTo>
                    <a:pt x="115" y="64"/>
                    <a:pt x="130" y="83"/>
                    <a:pt x="162" y="94"/>
                  </a:cubicBezTo>
                  <a:cubicBezTo>
                    <a:pt x="167" y="105"/>
                    <a:pt x="174" y="117"/>
                    <a:pt x="182" y="126"/>
                  </a:cubicBezTo>
                  <a:cubicBezTo>
                    <a:pt x="191" y="136"/>
                    <a:pt x="199" y="147"/>
                    <a:pt x="206" y="158"/>
                  </a:cubicBezTo>
                  <a:cubicBezTo>
                    <a:pt x="192" y="162"/>
                    <a:pt x="178" y="166"/>
                    <a:pt x="164" y="169"/>
                  </a:cubicBezTo>
                  <a:cubicBezTo>
                    <a:pt x="142" y="175"/>
                    <a:pt x="120" y="179"/>
                    <a:pt x="98" y="183"/>
                  </a:cubicBezTo>
                  <a:cubicBezTo>
                    <a:pt x="86" y="180"/>
                    <a:pt x="74" y="177"/>
                    <a:pt x="63" y="174"/>
                  </a:cubicBezTo>
                  <a:cubicBezTo>
                    <a:pt x="50" y="161"/>
                    <a:pt x="38" y="145"/>
                    <a:pt x="28" y="129"/>
                  </a:cubicBezTo>
                  <a:cubicBezTo>
                    <a:pt x="18" y="111"/>
                    <a:pt x="10" y="92"/>
                    <a:pt x="6" y="71"/>
                  </a:cubicBezTo>
                  <a:cubicBezTo>
                    <a:pt x="2" y="52"/>
                    <a:pt x="0" y="33"/>
                    <a:pt x="1" y="1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4" name="CustomShape 109"/>
            <p:cNvSpPr/>
            <p:nvPr/>
          </p:nvSpPr>
          <p:spPr>
            <a:xfrm>
              <a:off x="3170880" y="5618880"/>
              <a:ext cx="267480" cy="261360"/>
            </a:xfrm>
            <a:custGeom>
              <a:avLst/>
              <a:gdLst/>
              <a:ahLst/>
              <a:rect l="l" t="t" r="r" b="b"/>
              <a:pathLst>
                <a:path w="183" h="179">
                  <a:moveTo>
                    <a:pt x="2" y="8"/>
                  </a:moveTo>
                  <a:cubicBezTo>
                    <a:pt x="21" y="7"/>
                    <a:pt x="39" y="4"/>
                    <a:pt x="58" y="1"/>
                  </a:cubicBezTo>
                  <a:cubicBezTo>
                    <a:pt x="58" y="1"/>
                    <a:pt x="59" y="1"/>
                    <a:pt x="60" y="0"/>
                  </a:cubicBezTo>
                  <a:cubicBezTo>
                    <a:pt x="62" y="2"/>
                    <a:pt x="65" y="4"/>
                    <a:pt x="67" y="6"/>
                  </a:cubicBezTo>
                  <a:cubicBezTo>
                    <a:pt x="78" y="14"/>
                    <a:pt x="89" y="21"/>
                    <a:pt x="100" y="25"/>
                  </a:cubicBezTo>
                  <a:cubicBezTo>
                    <a:pt x="107" y="51"/>
                    <a:pt x="117" y="71"/>
                    <a:pt x="139" y="85"/>
                  </a:cubicBezTo>
                  <a:cubicBezTo>
                    <a:pt x="144" y="100"/>
                    <a:pt x="150" y="114"/>
                    <a:pt x="159" y="125"/>
                  </a:cubicBezTo>
                  <a:cubicBezTo>
                    <a:pt x="167" y="136"/>
                    <a:pt x="176" y="150"/>
                    <a:pt x="183" y="163"/>
                  </a:cubicBezTo>
                  <a:cubicBezTo>
                    <a:pt x="171" y="166"/>
                    <a:pt x="159" y="168"/>
                    <a:pt x="147" y="171"/>
                  </a:cubicBezTo>
                  <a:cubicBezTo>
                    <a:pt x="128" y="174"/>
                    <a:pt x="109" y="177"/>
                    <a:pt x="90" y="179"/>
                  </a:cubicBezTo>
                  <a:cubicBezTo>
                    <a:pt x="78" y="177"/>
                    <a:pt x="66" y="175"/>
                    <a:pt x="54" y="173"/>
                  </a:cubicBezTo>
                  <a:cubicBezTo>
                    <a:pt x="42" y="159"/>
                    <a:pt x="31" y="143"/>
                    <a:pt x="22" y="125"/>
                  </a:cubicBezTo>
                  <a:cubicBezTo>
                    <a:pt x="13" y="107"/>
                    <a:pt x="7" y="87"/>
                    <a:pt x="3" y="66"/>
                  </a:cubicBezTo>
                  <a:cubicBezTo>
                    <a:pt x="0" y="47"/>
                    <a:pt x="0" y="28"/>
                    <a:pt x="2" y="8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5" name="CustomShape 110"/>
            <p:cNvSpPr/>
            <p:nvPr/>
          </p:nvSpPr>
          <p:spPr>
            <a:xfrm>
              <a:off x="3099960" y="5634720"/>
              <a:ext cx="237600" cy="254880"/>
            </a:xfrm>
            <a:custGeom>
              <a:avLst/>
              <a:gdLst/>
              <a:ahLst/>
              <a:rect l="l" t="t" r="r" b="b"/>
              <a:pathLst>
                <a:path w="162" h="175">
                  <a:moveTo>
                    <a:pt x="4" y="2"/>
                  </a:moveTo>
                  <a:cubicBezTo>
                    <a:pt x="21" y="2"/>
                    <a:pt x="37" y="1"/>
                    <a:pt x="53" y="0"/>
                  </a:cubicBezTo>
                  <a:cubicBezTo>
                    <a:pt x="54" y="0"/>
                    <a:pt x="55" y="0"/>
                    <a:pt x="55" y="0"/>
                  </a:cubicBezTo>
                  <a:cubicBezTo>
                    <a:pt x="58" y="1"/>
                    <a:pt x="61" y="2"/>
                    <a:pt x="63" y="3"/>
                  </a:cubicBezTo>
                  <a:cubicBezTo>
                    <a:pt x="74" y="7"/>
                    <a:pt x="85" y="10"/>
                    <a:pt x="96" y="13"/>
                  </a:cubicBezTo>
                  <a:cubicBezTo>
                    <a:pt x="100" y="36"/>
                    <a:pt x="106" y="57"/>
                    <a:pt x="118" y="75"/>
                  </a:cubicBezTo>
                  <a:cubicBezTo>
                    <a:pt x="123" y="93"/>
                    <a:pt x="128" y="110"/>
                    <a:pt x="137" y="123"/>
                  </a:cubicBezTo>
                  <a:cubicBezTo>
                    <a:pt x="145" y="136"/>
                    <a:pt x="154" y="151"/>
                    <a:pt x="162" y="167"/>
                  </a:cubicBezTo>
                  <a:cubicBezTo>
                    <a:pt x="152" y="168"/>
                    <a:pt x="141" y="170"/>
                    <a:pt x="131" y="171"/>
                  </a:cubicBezTo>
                  <a:cubicBezTo>
                    <a:pt x="115" y="173"/>
                    <a:pt x="100" y="174"/>
                    <a:pt x="84" y="175"/>
                  </a:cubicBezTo>
                  <a:cubicBezTo>
                    <a:pt x="71" y="174"/>
                    <a:pt x="59" y="173"/>
                    <a:pt x="46" y="171"/>
                  </a:cubicBezTo>
                  <a:cubicBezTo>
                    <a:pt x="35" y="156"/>
                    <a:pt x="25" y="139"/>
                    <a:pt x="18" y="121"/>
                  </a:cubicBezTo>
                  <a:cubicBezTo>
                    <a:pt x="10" y="102"/>
                    <a:pt x="4" y="82"/>
                    <a:pt x="2" y="59"/>
                  </a:cubicBezTo>
                  <a:cubicBezTo>
                    <a:pt x="0" y="41"/>
                    <a:pt x="1" y="21"/>
                    <a:pt x="4" y="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6" name="CustomShape 111"/>
            <p:cNvSpPr/>
            <p:nvPr/>
          </p:nvSpPr>
          <p:spPr>
            <a:xfrm>
              <a:off x="3031920" y="5644080"/>
              <a:ext cx="204480" cy="256320"/>
            </a:xfrm>
            <a:custGeom>
              <a:avLst/>
              <a:gdLst/>
              <a:ahLst/>
              <a:rect l="l" t="t" r="r" b="b"/>
              <a:pathLst>
                <a:path w="140" h="176">
                  <a:moveTo>
                    <a:pt x="140" y="175"/>
                  </a:moveTo>
                  <a:cubicBezTo>
                    <a:pt x="131" y="176"/>
                    <a:pt x="123" y="176"/>
                    <a:pt x="115" y="176"/>
                  </a:cubicBezTo>
                  <a:cubicBezTo>
                    <a:pt x="102" y="176"/>
                    <a:pt x="89" y="176"/>
                    <a:pt x="76" y="175"/>
                  </a:cubicBezTo>
                  <a:cubicBezTo>
                    <a:pt x="64" y="175"/>
                    <a:pt x="51" y="174"/>
                    <a:pt x="38" y="174"/>
                  </a:cubicBezTo>
                  <a:cubicBezTo>
                    <a:pt x="28" y="158"/>
                    <a:pt x="19" y="140"/>
                    <a:pt x="12" y="121"/>
                  </a:cubicBezTo>
                  <a:cubicBezTo>
                    <a:pt x="6" y="102"/>
                    <a:pt x="1" y="81"/>
                    <a:pt x="1" y="58"/>
                  </a:cubicBezTo>
                  <a:cubicBezTo>
                    <a:pt x="0" y="39"/>
                    <a:pt x="2" y="19"/>
                    <a:pt x="5" y="0"/>
                  </a:cubicBezTo>
                  <a:cubicBezTo>
                    <a:pt x="20" y="1"/>
                    <a:pt x="34" y="3"/>
                    <a:pt x="49" y="3"/>
                  </a:cubicBezTo>
                  <a:cubicBezTo>
                    <a:pt x="63" y="4"/>
                    <a:pt x="78" y="5"/>
                    <a:pt x="92" y="5"/>
                  </a:cubicBezTo>
                  <a:cubicBezTo>
                    <a:pt x="92" y="26"/>
                    <a:pt x="93" y="49"/>
                    <a:pt x="97" y="70"/>
                  </a:cubicBezTo>
                  <a:cubicBezTo>
                    <a:pt x="100" y="91"/>
                    <a:pt x="106" y="110"/>
                    <a:pt x="114" y="125"/>
                  </a:cubicBezTo>
                  <a:cubicBezTo>
                    <a:pt x="123" y="140"/>
                    <a:pt x="132" y="158"/>
                    <a:pt x="140" y="17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7" name="CustomShape 112"/>
            <p:cNvSpPr/>
            <p:nvPr/>
          </p:nvSpPr>
          <p:spPr>
            <a:xfrm>
              <a:off x="2934360" y="5615640"/>
              <a:ext cx="196560" cy="262800"/>
            </a:xfrm>
            <a:custGeom>
              <a:avLst/>
              <a:gdLst/>
              <a:ahLst/>
              <a:rect l="l" t="t" r="r" b="b"/>
              <a:pathLst>
                <a:path w="134" h="181">
                  <a:moveTo>
                    <a:pt x="7" y="5"/>
                  </a:moveTo>
                  <a:cubicBezTo>
                    <a:pt x="20" y="4"/>
                    <a:pt x="33" y="4"/>
                    <a:pt x="47" y="3"/>
                  </a:cubicBezTo>
                  <a:cubicBezTo>
                    <a:pt x="60" y="2"/>
                    <a:pt x="74" y="1"/>
                    <a:pt x="87" y="0"/>
                  </a:cubicBezTo>
                  <a:cubicBezTo>
                    <a:pt x="90" y="11"/>
                    <a:pt x="93" y="22"/>
                    <a:pt x="97" y="33"/>
                  </a:cubicBezTo>
                  <a:cubicBezTo>
                    <a:pt x="96" y="45"/>
                    <a:pt x="95" y="58"/>
                    <a:pt x="96" y="71"/>
                  </a:cubicBezTo>
                  <a:cubicBezTo>
                    <a:pt x="97" y="92"/>
                    <a:pt x="102" y="112"/>
                    <a:pt x="110" y="129"/>
                  </a:cubicBezTo>
                  <a:cubicBezTo>
                    <a:pt x="118" y="145"/>
                    <a:pt x="127" y="163"/>
                    <a:pt x="134" y="181"/>
                  </a:cubicBezTo>
                  <a:cubicBezTo>
                    <a:pt x="126" y="181"/>
                    <a:pt x="118" y="180"/>
                    <a:pt x="110" y="180"/>
                  </a:cubicBezTo>
                  <a:cubicBezTo>
                    <a:pt x="97" y="180"/>
                    <a:pt x="85" y="179"/>
                    <a:pt x="72" y="178"/>
                  </a:cubicBezTo>
                  <a:cubicBezTo>
                    <a:pt x="59" y="177"/>
                    <a:pt x="45" y="175"/>
                    <a:pt x="31" y="173"/>
                  </a:cubicBezTo>
                  <a:cubicBezTo>
                    <a:pt x="22" y="158"/>
                    <a:pt x="14" y="141"/>
                    <a:pt x="9" y="122"/>
                  </a:cubicBezTo>
                  <a:cubicBezTo>
                    <a:pt x="5" y="111"/>
                    <a:pt x="3" y="100"/>
                    <a:pt x="2" y="88"/>
                  </a:cubicBezTo>
                  <a:cubicBezTo>
                    <a:pt x="1" y="79"/>
                    <a:pt x="0" y="70"/>
                    <a:pt x="0" y="61"/>
                  </a:cubicBezTo>
                  <a:cubicBezTo>
                    <a:pt x="0" y="42"/>
                    <a:pt x="3" y="23"/>
                    <a:pt x="7" y="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8" name="CustomShape 113"/>
            <p:cNvSpPr/>
            <p:nvPr/>
          </p:nvSpPr>
          <p:spPr>
            <a:xfrm>
              <a:off x="2836800" y="5582520"/>
              <a:ext cx="190440" cy="278640"/>
            </a:xfrm>
            <a:custGeom>
              <a:avLst/>
              <a:gdLst/>
              <a:ahLst/>
              <a:rect l="l" t="t" r="r" b="b"/>
              <a:pathLst>
                <a:path w="130" h="191">
                  <a:moveTo>
                    <a:pt x="10" y="14"/>
                  </a:moveTo>
                  <a:cubicBezTo>
                    <a:pt x="22" y="12"/>
                    <a:pt x="34" y="10"/>
                    <a:pt x="46" y="7"/>
                  </a:cubicBezTo>
                  <a:cubicBezTo>
                    <a:pt x="59" y="5"/>
                    <a:pt x="71" y="2"/>
                    <a:pt x="84" y="0"/>
                  </a:cubicBezTo>
                  <a:cubicBezTo>
                    <a:pt x="90" y="11"/>
                    <a:pt x="96" y="22"/>
                    <a:pt x="102" y="33"/>
                  </a:cubicBezTo>
                  <a:cubicBezTo>
                    <a:pt x="99" y="47"/>
                    <a:pt x="96" y="62"/>
                    <a:pt x="96" y="77"/>
                  </a:cubicBezTo>
                  <a:cubicBezTo>
                    <a:pt x="95" y="98"/>
                    <a:pt x="100" y="119"/>
                    <a:pt x="107" y="136"/>
                  </a:cubicBezTo>
                  <a:cubicBezTo>
                    <a:pt x="115" y="154"/>
                    <a:pt x="123" y="173"/>
                    <a:pt x="130" y="191"/>
                  </a:cubicBezTo>
                  <a:cubicBezTo>
                    <a:pt x="122" y="191"/>
                    <a:pt x="114" y="190"/>
                    <a:pt x="106" y="189"/>
                  </a:cubicBezTo>
                  <a:cubicBezTo>
                    <a:pt x="94" y="188"/>
                    <a:pt x="82" y="187"/>
                    <a:pt x="69" y="185"/>
                  </a:cubicBezTo>
                  <a:cubicBezTo>
                    <a:pt x="55" y="183"/>
                    <a:pt x="40" y="180"/>
                    <a:pt x="25" y="178"/>
                  </a:cubicBezTo>
                  <a:cubicBezTo>
                    <a:pt x="17" y="162"/>
                    <a:pt x="11" y="145"/>
                    <a:pt x="6" y="127"/>
                  </a:cubicBezTo>
                  <a:cubicBezTo>
                    <a:pt x="4" y="116"/>
                    <a:pt x="2" y="106"/>
                    <a:pt x="1" y="94"/>
                  </a:cubicBezTo>
                  <a:cubicBezTo>
                    <a:pt x="0" y="86"/>
                    <a:pt x="0" y="77"/>
                    <a:pt x="1" y="68"/>
                  </a:cubicBezTo>
                  <a:cubicBezTo>
                    <a:pt x="2" y="50"/>
                    <a:pt x="5" y="32"/>
                    <a:pt x="10" y="1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9" name="CustomShape 114"/>
            <p:cNvSpPr/>
            <p:nvPr/>
          </p:nvSpPr>
          <p:spPr>
            <a:xfrm>
              <a:off x="2738880" y="5551200"/>
              <a:ext cx="185400" cy="292680"/>
            </a:xfrm>
            <a:custGeom>
              <a:avLst/>
              <a:gdLst/>
              <a:ahLst/>
              <a:rect l="l" t="t" r="r" b="b"/>
              <a:pathLst>
                <a:path w="127" h="201">
                  <a:moveTo>
                    <a:pt x="13" y="23"/>
                  </a:moveTo>
                  <a:cubicBezTo>
                    <a:pt x="23" y="20"/>
                    <a:pt x="35" y="16"/>
                    <a:pt x="46" y="12"/>
                  </a:cubicBezTo>
                  <a:cubicBezTo>
                    <a:pt x="57" y="8"/>
                    <a:pt x="69" y="4"/>
                    <a:pt x="81" y="0"/>
                  </a:cubicBezTo>
                  <a:cubicBezTo>
                    <a:pt x="89" y="11"/>
                    <a:pt x="98" y="23"/>
                    <a:pt x="107" y="34"/>
                  </a:cubicBezTo>
                  <a:cubicBezTo>
                    <a:pt x="103" y="49"/>
                    <a:pt x="98" y="65"/>
                    <a:pt x="96" y="82"/>
                  </a:cubicBezTo>
                  <a:cubicBezTo>
                    <a:pt x="94" y="104"/>
                    <a:pt x="98" y="125"/>
                    <a:pt x="105" y="144"/>
                  </a:cubicBezTo>
                  <a:cubicBezTo>
                    <a:pt x="112" y="163"/>
                    <a:pt x="120" y="183"/>
                    <a:pt x="127" y="201"/>
                  </a:cubicBezTo>
                  <a:cubicBezTo>
                    <a:pt x="119" y="200"/>
                    <a:pt x="111" y="199"/>
                    <a:pt x="103" y="198"/>
                  </a:cubicBezTo>
                  <a:cubicBezTo>
                    <a:pt x="91" y="196"/>
                    <a:pt x="79" y="195"/>
                    <a:pt x="67" y="192"/>
                  </a:cubicBezTo>
                  <a:cubicBezTo>
                    <a:pt x="51" y="189"/>
                    <a:pt x="36" y="186"/>
                    <a:pt x="20" y="182"/>
                  </a:cubicBezTo>
                  <a:cubicBezTo>
                    <a:pt x="13" y="167"/>
                    <a:pt x="7" y="150"/>
                    <a:pt x="4" y="132"/>
                  </a:cubicBezTo>
                  <a:cubicBezTo>
                    <a:pt x="2" y="122"/>
                    <a:pt x="1" y="111"/>
                    <a:pt x="1" y="100"/>
                  </a:cubicBezTo>
                  <a:cubicBezTo>
                    <a:pt x="0" y="92"/>
                    <a:pt x="1" y="83"/>
                    <a:pt x="2" y="75"/>
                  </a:cubicBezTo>
                  <a:cubicBezTo>
                    <a:pt x="3" y="58"/>
                    <a:pt x="7" y="40"/>
                    <a:pt x="13" y="2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0" name="CustomShape 115"/>
            <p:cNvSpPr/>
            <p:nvPr/>
          </p:nvSpPr>
          <p:spPr>
            <a:xfrm>
              <a:off x="2641320" y="5518080"/>
              <a:ext cx="179280" cy="308520"/>
            </a:xfrm>
            <a:custGeom>
              <a:avLst/>
              <a:gdLst/>
              <a:ahLst/>
              <a:rect l="l" t="t" r="r" b="b"/>
              <a:pathLst>
                <a:path w="123" h="212">
                  <a:moveTo>
                    <a:pt x="16" y="34"/>
                  </a:moveTo>
                  <a:cubicBezTo>
                    <a:pt x="25" y="28"/>
                    <a:pt x="35" y="23"/>
                    <a:pt x="46" y="17"/>
                  </a:cubicBezTo>
                  <a:cubicBezTo>
                    <a:pt x="56" y="11"/>
                    <a:pt x="67" y="6"/>
                    <a:pt x="78" y="0"/>
                  </a:cubicBezTo>
                  <a:cubicBezTo>
                    <a:pt x="89" y="12"/>
                    <a:pt x="101" y="24"/>
                    <a:pt x="113" y="35"/>
                  </a:cubicBezTo>
                  <a:cubicBezTo>
                    <a:pt x="107" y="52"/>
                    <a:pt x="100" y="70"/>
                    <a:pt x="97" y="89"/>
                  </a:cubicBezTo>
                  <a:cubicBezTo>
                    <a:pt x="93" y="111"/>
                    <a:pt x="97" y="133"/>
                    <a:pt x="103" y="153"/>
                  </a:cubicBezTo>
                  <a:cubicBezTo>
                    <a:pt x="109" y="173"/>
                    <a:pt x="116" y="194"/>
                    <a:pt x="123" y="212"/>
                  </a:cubicBezTo>
                  <a:cubicBezTo>
                    <a:pt x="115" y="211"/>
                    <a:pt x="108" y="209"/>
                    <a:pt x="100" y="208"/>
                  </a:cubicBezTo>
                  <a:cubicBezTo>
                    <a:pt x="88" y="206"/>
                    <a:pt x="76" y="203"/>
                    <a:pt x="64" y="201"/>
                  </a:cubicBezTo>
                  <a:cubicBezTo>
                    <a:pt x="48" y="197"/>
                    <a:pt x="31" y="192"/>
                    <a:pt x="14" y="187"/>
                  </a:cubicBezTo>
                  <a:cubicBezTo>
                    <a:pt x="8" y="172"/>
                    <a:pt x="4" y="156"/>
                    <a:pt x="2" y="138"/>
                  </a:cubicBezTo>
                  <a:cubicBezTo>
                    <a:pt x="1" y="128"/>
                    <a:pt x="0" y="118"/>
                    <a:pt x="1" y="107"/>
                  </a:cubicBezTo>
                  <a:cubicBezTo>
                    <a:pt x="1" y="99"/>
                    <a:pt x="2" y="91"/>
                    <a:pt x="3" y="83"/>
                  </a:cubicBezTo>
                  <a:cubicBezTo>
                    <a:pt x="5" y="67"/>
                    <a:pt x="10" y="50"/>
                    <a:pt x="16" y="3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1" name="CustomShape 116"/>
            <p:cNvSpPr/>
            <p:nvPr/>
          </p:nvSpPr>
          <p:spPr>
            <a:xfrm>
              <a:off x="2543760" y="5484960"/>
              <a:ext cx="174600" cy="324360"/>
            </a:xfrm>
            <a:custGeom>
              <a:avLst/>
              <a:gdLst/>
              <a:ahLst/>
              <a:rect l="l" t="t" r="r" b="b"/>
              <a:pathLst>
                <a:path w="120" h="222">
                  <a:moveTo>
                    <a:pt x="19" y="43"/>
                  </a:moveTo>
                  <a:cubicBezTo>
                    <a:pt x="28" y="36"/>
                    <a:pt x="37" y="28"/>
                    <a:pt x="46" y="21"/>
                  </a:cubicBezTo>
                  <a:cubicBezTo>
                    <a:pt x="55" y="14"/>
                    <a:pt x="65" y="7"/>
                    <a:pt x="75" y="0"/>
                  </a:cubicBezTo>
                  <a:cubicBezTo>
                    <a:pt x="89" y="12"/>
                    <a:pt x="104" y="24"/>
                    <a:pt x="119" y="36"/>
                  </a:cubicBezTo>
                  <a:cubicBezTo>
                    <a:pt x="111" y="53"/>
                    <a:pt x="103" y="73"/>
                    <a:pt x="98" y="95"/>
                  </a:cubicBezTo>
                  <a:cubicBezTo>
                    <a:pt x="93" y="117"/>
                    <a:pt x="95" y="140"/>
                    <a:pt x="101" y="161"/>
                  </a:cubicBezTo>
                  <a:cubicBezTo>
                    <a:pt x="106" y="182"/>
                    <a:pt x="114" y="204"/>
                    <a:pt x="120" y="222"/>
                  </a:cubicBezTo>
                  <a:cubicBezTo>
                    <a:pt x="112" y="221"/>
                    <a:pt x="105" y="219"/>
                    <a:pt x="97" y="217"/>
                  </a:cubicBezTo>
                  <a:cubicBezTo>
                    <a:pt x="86" y="214"/>
                    <a:pt x="74" y="211"/>
                    <a:pt x="62" y="208"/>
                  </a:cubicBezTo>
                  <a:cubicBezTo>
                    <a:pt x="45" y="203"/>
                    <a:pt x="27" y="197"/>
                    <a:pt x="9" y="191"/>
                  </a:cubicBezTo>
                  <a:cubicBezTo>
                    <a:pt x="4" y="177"/>
                    <a:pt x="1" y="161"/>
                    <a:pt x="0" y="143"/>
                  </a:cubicBezTo>
                  <a:cubicBezTo>
                    <a:pt x="0" y="134"/>
                    <a:pt x="0" y="124"/>
                    <a:pt x="1" y="113"/>
                  </a:cubicBezTo>
                  <a:cubicBezTo>
                    <a:pt x="1" y="106"/>
                    <a:pt x="3" y="98"/>
                    <a:pt x="4" y="90"/>
                  </a:cubicBezTo>
                  <a:cubicBezTo>
                    <a:pt x="8" y="74"/>
                    <a:pt x="13" y="59"/>
                    <a:pt x="19" y="4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2" name="CustomShape 117"/>
            <p:cNvSpPr/>
            <p:nvPr/>
          </p:nvSpPr>
          <p:spPr>
            <a:xfrm>
              <a:off x="2437920" y="5453280"/>
              <a:ext cx="183960" cy="339840"/>
            </a:xfrm>
            <a:custGeom>
              <a:avLst/>
              <a:gdLst/>
              <a:ahLst/>
              <a:rect l="l" t="t" r="r" b="b"/>
              <a:pathLst>
                <a:path w="126" h="233">
                  <a:moveTo>
                    <a:pt x="25" y="52"/>
                  </a:moveTo>
                  <a:cubicBezTo>
                    <a:pt x="32" y="43"/>
                    <a:pt x="40" y="34"/>
                    <a:pt x="48" y="25"/>
                  </a:cubicBezTo>
                  <a:cubicBezTo>
                    <a:pt x="56" y="17"/>
                    <a:pt x="65" y="8"/>
                    <a:pt x="74" y="0"/>
                  </a:cubicBezTo>
                  <a:cubicBezTo>
                    <a:pt x="91" y="12"/>
                    <a:pt x="108" y="25"/>
                    <a:pt x="126" y="36"/>
                  </a:cubicBezTo>
                  <a:cubicBezTo>
                    <a:pt x="116" y="55"/>
                    <a:pt x="107" y="77"/>
                    <a:pt x="100" y="100"/>
                  </a:cubicBezTo>
                  <a:cubicBezTo>
                    <a:pt x="94" y="122"/>
                    <a:pt x="96" y="146"/>
                    <a:pt x="100" y="169"/>
                  </a:cubicBezTo>
                  <a:cubicBezTo>
                    <a:pt x="105" y="191"/>
                    <a:pt x="112" y="213"/>
                    <a:pt x="118" y="233"/>
                  </a:cubicBezTo>
                  <a:cubicBezTo>
                    <a:pt x="111" y="230"/>
                    <a:pt x="103" y="228"/>
                    <a:pt x="96" y="226"/>
                  </a:cubicBezTo>
                  <a:cubicBezTo>
                    <a:pt x="85" y="222"/>
                    <a:pt x="73" y="219"/>
                    <a:pt x="62" y="215"/>
                  </a:cubicBezTo>
                  <a:cubicBezTo>
                    <a:pt x="43" y="209"/>
                    <a:pt x="25" y="202"/>
                    <a:pt x="6" y="195"/>
                  </a:cubicBezTo>
                  <a:cubicBezTo>
                    <a:pt x="2" y="181"/>
                    <a:pt x="0" y="165"/>
                    <a:pt x="0" y="148"/>
                  </a:cubicBezTo>
                  <a:cubicBezTo>
                    <a:pt x="0" y="139"/>
                    <a:pt x="1" y="129"/>
                    <a:pt x="3" y="119"/>
                  </a:cubicBezTo>
                  <a:cubicBezTo>
                    <a:pt x="4" y="112"/>
                    <a:pt x="5" y="105"/>
                    <a:pt x="8" y="97"/>
                  </a:cubicBezTo>
                  <a:cubicBezTo>
                    <a:pt x="12" y="82"/>
                    <a:pt x="17" y="67"/>
                    <a:pt x="25" y="52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3" name="CustomShape 118"/>
            <p:cNvSpPr/>
            <p:nvPr/>
          </p:nvSpPr>
          <p:spPr>
            <a:xfrm>
              <a:off x="2329200" y="5420160"/>
              <a:ext cx="196560" cy="355680"/>
            </a:xfrm>
            <a:custGeom>
              <a:avLst/>
              <a:gdLst/>
              <a:ahLst/>
              <a:rect l="l" t="t" r="r" b="b"/>
              <a:pathLst>
                <a:path w="135" h="244">
                  <a:moveTo>
                    <a:pt x="118" y="244"/>
                  </a:moveTo>
                  <a:cubicBezTo>
                    <a:pt x="100" y="237"/>
                    <a:pt x="82" y="230"/>
                    <a:pt x="63" y="223"/>
                  </a:cubicBezTo>
                  <a:cubicBezTo>
                    <a:pt x="44" y="216"/>
                    <a:pt x="24" y="208"/>
                    <a:pt x="4" y="200"/>
                  </a:cubicBezTo>
                  <a:cubicBezTo>
                    <a:pt x="0" y="179"/>
                    <a:pt x="0" y="155"/>
                    <a:pt x="6" y="126"/>
                  </a:cubicBezTo>
                  <a:cubicBezTo>
                    <a:pt x="11" y="106"/>
                    <a:pt x="20" y="85"/>
                    <a:pt x="32" y="63"/>
                  </a:cubicBezTo>
                  <a:cubicBezTo>
                    <a:pt x="44" y="41"/>
                    <a:pt x="59" y="20"/>
                    <a:pt x="74" y="0"/>
                  </a:cubicBezTo>
                  <a:cubicBezTo>
                    <a:pt x="95" y="14"/>
                    <a:pt x="115" y="26"/>
                    <a:pt x="135" y="38"/>
                  </a:cubicBezTo>
                  <a:cubicBezTo>
                    <a:pt x="124" y="58"/>
                    <a:pt x="113" y="82"/>
                    <a:pt x="105" y="107"/>
                  </a:cubicBezTo>
                  <a:cubicBezTo>
                    <a:pt x="97" y="129"/>
                    <a:pt x="98" y="154"/>
                    <a:pt x="102" y="178"/>
                  </a:cubicBezTo>
                  <a:cubicBezTo>
                    <a:pt x="105" y="201"/>
                    <a:pt x="113" y="224"/>
                    <a:pt x="118" y="24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4" name="CustomShape 119"/>
            <p:cNvSpPr/>
            <p:nvPr/>
          </p:nvSpPr>
          <p:spPr>
            <a:xfrm>
              <a:off x="2258280" y="5363640"/>
              <a:ext cx="203040" cy="374760"/>
            </a:xfrm>
            <a:custGeom>
              <a:avLst/>
              <a:gdLst/>
              <a:ahLst/>
              <a:rect l="l" t="t" r="r" b="b"/>
              <a:pathLst>
                <a:path w="139" h="256">
                  <a:moveTo>
                    <a:pt x="80" y="0"/>
                  </a:moveTo>
                  <a:cubicBezTo>
                    <a:pt x="98" y="14"/>
                    <a:pt x="117" y="27"/>
                    <a:pt x="136" y="39"/>
                  </a:cubicBezTo>
                  <a:cubicBezTo>
                    <a:pt x="137" y="48"/>
                    <a:pt x="138" y="58"/>
                    <a:pt x="139" y="68"/>
                  </a:cubicBezTo>
                  <a:cubicBezTo>
                    <a:pt x="129" y="84"/>
                    <a:pt x="119" y="105"/>
                    <a:pt x="111" y="126"/>
                  </a:cubicBezTo>
                  <a:cubicBezTo>
                    <a:pt x="95" y="169"/>
                    <a:pt x="105" y="219"/>
                    <a:pt x="111" y="256"/>
                  </a:cubicBezTo>
                  <a:cubicBezTo>
                    <a:pt x="107" y="256"/>
                    <a:pt x="103" y="256"/>
                    <a:pt x="98" y="256"/>
                  </a:cubicBezTo>
                  <a:cubicBezTo>
                    <a:pt x="67" y="245"/>
                    <a:pt x="35" y="234"/>
                    <a:pt x="3" y="223"/>
                  </a:cubicBezTo>
                  <a:cubicBezTo>
                    <a:pt x="0" y="199"/>
                    <a:pt x="1" y="172"/>
                    <a:pt x="7" y="142"/>
                  </a:cubicBezTo>
                  <a:cubicBezTo>
                    <a:pt x="11" y="118"/>
                    <a:pt x="21" y="92"/>
                    <a:pt x="32" y="68"/>
                  </a:cubicBezTo>
                  <a:cubicBezTo>
                    <a:pt x="44" y="43"/>
                    <a:pt x="61" y="20"/>
                    <a:pt x="80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5" name="CustomShape 120"/>
            <p:cNvSpPr/>
            <p:nvPr/>
          </p:nvSpPr>
          <p:spPr>
            <a:xfrm>
              <a:off x="2176560" y="5306760"/>
              <a:ext cx="226440" cy="396720"/>
            </a:xfrm>
            <a:custGeom>
              <a:avLst/>
              <a:gdLst/>
              <a:ahLst/>
              <a:rect l="l" t="t" r="r" b="b"/>
              <a:pathLst>
                <a:path w="155" h="272">
                  <a:moveTo>
                    <a:pt x="85" y="0"/>
                  </a:moveTo>
                  <a:cubicBezTo>
                    <a:pt x="102" y="13"/>
                    <a:pt x="119" y="26"/>
                    <a:pt x="136" y="38"/>
                  </a:cubicBezTo>
                  <a:cubicBezTo>
                    <a:pt x="142" y="50"/>
                    <a:pt x="149" y="61"/>
                    <a:pt x="155" y="73"/>
                  </a:cubicBezTo>
                  <a:cubicBezTo>
                    <a:pt x="142" y="91"/>
                    <a:pt x="128" y="117"/>
                    <a:pt x="117" y="145"/>
                  </a:cubicBezTo>
                  <a:cubicBezTo>
                    <a:pt x="101" y="185"/>
                    <a:pt x="103" y="231"/>
                    <a:pt x="104" y="268"/>
                  </a:cubicBezTo>
                  <a:cubicBezTo>
                    <a:pt x="100" y="270"/>
                    <a:pt x="97" y="271"/>
                    <a:pt x="94" y="272"/>
                  </a:cubicBezTo>
                  <a:cubicBezTo>
                    <a:pt x="62" y="262"/>
                    <a:pt x="32" y="252"/>
                    <a:pt x="2" y="244"/>
                  </a:cubicBezTo>
                  <a:cubicBezTo>
                    <a:pt x="0" y="217"/>
                    <a:pt x="1" y="188"/>
                    <a:pt x="7" y="156"/>
                  </a:cubicBezTo>
                  <a:cubicBezTo>
                    <a:pt x="12" y="128"/>
                    <a:pt x="21" y="100"/>
                    <a:pt x="32" y="73"/>
                  </a:cubicBezTo>
                  <a:cubicBezTo>
                    <a:pt x="44" y="45"/>
                    <a:pt x="63" y="21"/>
                    <a:pt x="8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6" name="CustomShape 121"/>
            <p:cNvSpPr/>
            <p:nvPr/>
          </p:nvSpPr>
          <p:spPr>
            <a:xfrm>
              <a:off x="2096280" y="5247000"/>
              <a:ext cx="251640" cy="423360"/>
            </a:xfrm>
            <a:custGeom>
              <a:avLst/>
              <a:gdLst/>
              <a:ahLst/>
              <a:rect l="l" t="t" r="r" b="b"/>
              <a:pathLst>
                <a:path w="173" h="290">
                  <a:moveTo>
                    <a:pt x="91" y="0"/>
                  </a:moveTo>
                  <a:cubicBezTo>
                    <a:pt x="106" y="14"/>
                    <a:pt x="122" y="27"/>
                    <a:pt x="138" y="40"/>
                  </a:cubicBezTo>
                  <a:cubicBezTo>
                    <a:pt x="149" y="53"/>
                    <a:pt x="161" y="66"/>
                    <a:pt x="173" y="79"/>
                  </a:cubicBezTo>
                  <a:cubicBezTo>
                    <a:pt x="155" y="100"/>
                    <a:pt x="138" y="131"/>
                    <a:pt x="124" y="165"/>
                  </a:cubicBezTo>
                  <a:cubicBezTo>
                    <a:pt x="108" y="203"/>
                    <a:pt x="102" y="245"/>
                    <a:pt x="97" y="282"/>
                  </a:cubicBezTo>
                  <a:cubicBezTo>
                    <a:pt x="95" y="285"/>
                    <a:pt x="93" y="287"/>
                    <a:pt x="90" y="290"/>
                  </a:cubicBezTo>
                  <a:cubicBezTo>
                    <a:pt x="59" y="280"/>
                    <a:pt x="29" y="273"/>
                    <a:pt x="1" y="267"/>
                  </a:cubicBezTo>
                  <a:cubicBezTo>
                    <a:pt x="0" y="238"/>
                    <a:pt x="3" y="205"/>
                    <a:pt x="9" y="172"/>
                  </a:cubicBezTo>
                  <a:cubicBezTo>
                    <a:pt x="14" y="140"/>
                    <a:pt x="22" y="109"/>
                    <a:pt x="33" y="80"/>
                  </a:cubicBezTo>
                  <a:cubicBezTo>
                    <a:pt x="45" y="49"/>
                    <a:pt x="66" y="23"/>
                    <a:pt x="91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7" name="CustomShape 122"/>
            <p:cNvSpPr/>
            <p:nvPr/>
          </p:nvSpPr>
          <p:spPr>
            <a:xfrm>
              <a:off x="2014200" y="5188680"/>
              <a:ext cx="276840" cy="448560"/>
            </a:xfrm>
            <a:custGeom>
              <a:avLst/>
              <a:gdLst/>
              <a:ahLst/>
              <a:rect l="l" t="t" r="r" b="b"/>
              <a:pathLst>
                <a:path w="189" h="307">
                  <a:moveTo>
                    <a:pt x="189" y="84"/>
                  </a:moveTo>
                  <a:cubicBezTo>
                    <a:pt x="169" y="108"/>
                    <a:pt x="148" y="144"/>
                    <a:pt x="130" y="184"/>
                  </a:cubicBezTo>
                  <a:cubicBezTo>
                    <a:pt x="112" y="225"/>
                    <a:pt x="97" y="269"/>
                    <a:pt x="86" y="307"/>
                  </a:cubicBezTo>
                  <a:cubicBezTo>
                    <a:pt x="55" y="298"/>
                    <a:pt x="26" y="292"/>
                    <a:pt x="0" y="289"/>
                  </a:cubicBezTo>
                  <a:cubicBezTo>
                    <a:pt x="1" y="257"/>
                    <a:pt x="4" y="221"/>
                    <a:pt x="9" y="186"/>
                  </a:cubicBezTo>
                  <a:cubicBezTo>
                    <a:pt x="15" y="151"/>
                    <a:pt x="23" y="117"/>
                    <a:pt x="33" y="86"/>
                  </a:cubicBezTo>
                  <a:cubicBezTo>
                    <a:pt x="45" y="52"/>
                    <a:pt x="69" y="24"/>
                    <a:pt x="96" y="0"/>
                  </a:cubicBezTo>
                  <a:cubicBezTo>
                    <a:pt x="110" y="14"/>
                    <a:pt x="124" y="27"/>
                    <a:pt x="138" y="40"/>
                  </a:cubicBezTo>
                  <a:cubicBezTo>
                    <a:pt x="155" y="56"/>
                    <a:pt x="172" y="70"/>
                    <a:pt x="189" y="8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8" name="CustomShape 123"/>
            <p:cNvSpPr/>
            <p:nvPr/>
          </p:nvSpPr>
          <p:spPr>
            <a:xfrm>
              <a:off x="1976400" y="5114520"/>
              <a:ext cx="250200" cy="524520"/>
            </a:xfrm>
            <a:custGeom>
              <a:avLst/>
              <a:gdLst/>
              <a:ahLst/>
              <a:rect l="l" t="t" r="r" b="b"/>
              <a:pathLst>
                <a:path w="171" h="359">
                  <a:moveTo>
                    <a:pt x="31" y="65"/>
                  </a:moveTo>
                  <a:cubicBezTo>
                    <a:pt x="42" y="38"/>
                    <a:pt x="64" y="17"/>
                    <a:pt x="89" y="0"/>
                  </a:cubicBezTo>
                  <a:cubicBezTo>
                    <a:pt x="102" y="14"/>
                    <a:pt x="116" y="29"/>
                    <a:pt x="130" y="43"/>
                  </a:cubicBezTo>
                  <a:cubicBezTo>
                    <a:pt x="143" y="60"/>
                    <a:pt x="157" y="77"/>
                    <a:pt x="171" y="94"/>
                  </a:cubicBezTo>
                  <a:cubicBezTo>
                    <a:pt x="153" y="122"/>
                    <a:pt x="134" y="161"/>
                    <a:pt x="120" y="205"/>
                  </a:cubicBezTo>
                  <a:cubicBezTo>
                    <a:pt x="105" y="250"/>
                    <a:pt x="95" y="299"/>
                    <a:pt x="87" y="342"/>
                  </a:cubicBezTo>
                  <a:cubicBezTo>
                    <a:pt x="84" y="348"/>
                    <a:pt x="81" y="353"/>
                    <a:pt x="77" y="359"/>
                  </a:cubicBezTo>
                  <a:cubicBezTo>
                    <a:pt x="49" y="352"/>
                    <a:pt x="24" y="347"/>
                    <a:pt x="1" y="346"/>
                  </a:cubicBezTo>
                  <a:cubicBezTo>
                    <a:pt x="0" y="306"/>
                    <a:pt x="2" y="255"/>
                    <a:pt x="7" y="205"/>
                  </a:cubicBezTo>
                  <a:cubicBezTo>
                    <a:pt x="10" y="178"/>
                    <a:pt x="14" y="152"/>
                    <a:pt x="18" y="127"/>
                  </a:cubicBezTo>
                  <a:cubicBezTo>
                    <a:pt x="22" y="105"/>
                    <a:pt x="26" y="83"/>
                    <a:pt x="31" y="65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49" name="CustomShape 124"/>
            <p:cNvSpPr/>
            <p:nvPr/>
          </p:nvSpPr>
          <p:spPr>
            <a:xfrm>
              <a:off x="1938600" y="5038920"/>
              <a:ext cx="225000" cy="600120"/>
            </a:xfrm>
            <a:custGeom>
              <a:avLst/>
              <a:gdLst/>
              <a:ahLst/>
              <a:rect l="l" t="t" r="r" b="b"/>
              <a:pathLst>
                <a:path w="154" h="412">
                  <a:moveTo>
                    <a:pt x="30" y="44"/>
                  </a:moveTo>
                  <a:cubicBezTo>
                    <a:pt x="40" y="26"/>
                    <a:pt x="60" y="11"/>
                    <a:pt x="83" y="0"/>
                  </a:cubicBezTo>
                  <a:cubicBezTo>
                    <a:pt x="95" y="16"/>
                    <a:pt x="108" y="31"/>
                    <a:pt x="121" y="46"/>
                  </a:cubicBezTo>
                  <a:cubicBezTo>
                    <a:pt x="132" y="65"/>
                    <a:pt x="143" y="85"/>
                    <a:pt x="154" y="105"/>
                  </a:cubicBezTo>
                  <a:cubicBezTo>
                    <a:pt x="138" y="137"/>
                    <a:pt x="121" y="180"/>
                    <a:pt x="109" y="226"/>
                  </a:cubicBezTo>
                  <a:cubicBezTo>
                    <a:pt x="96" y="281"/>
                    <a:pt x="89" y="341"/>
                    <a:pt x="84" y="394"/>
                  </a:cubicBezTo>
                  <a:cubicBezTo>
                    <a:pt x="79" y="399"/>
                    <a:pt x="74" y="405"/>
                    <a:pt x="69" y="412"/>
                  </a:cubicBezTo>
                  <a:cubicBezTo>
                    <a:pt x="44" y="406"/>
                    <a:pt x="22" y="403"/>
                    <a:pt x="2" y="403"/>
                  </a:cubicBezTo>
                  <a:cubicBezTo>
                    <a:pt x="0" y="356"/>
                    <a:pt x="1" y="290"/>
                    <a:pt x="6" y="224"/>
                  </a:cubicBezTo>
                  <a:cubicBezTo>
                    <a:pt x="8" y="190"/>
                    <a:pt x="12" y="156"/>
                    <a:pt x="16" y="125"/>
                  </a:cubicBezTo>
                  <a:cubicBezTo>
                    <a:pt x="20" y="95"/>
                    <a:pt x="24" y="67"/>
                    <a:pt x="30" y="4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0" name="CustomShape 125"/>
            <p:cNvSpPr/>
            <p:nvPr/>
          </p:nvSpPr>
          <p:spPr>
            <a:xfrm>
              <a:off x="1900800" y="4963320"/>
              <a:ext cx="199800" cy="677160"/>
            </a:xfrm>
            <a:custGeom>
              <a:avLst/>
              <a:gdLst/>
              <a:ahLst/>
              <a:rect l="l" t="t" r="r" b="b"/>
              <a:pathLst>
                <a:path w="137" h="464">
                  <a:moveTo>
                    <a:pt x="28" y="23"/>
                  </a:moveTo>
                  <a:cubicBezTo>
                    <a:pt x="39" y="12"/>
                    <a:pt x="56" y="5"/>
                    <a:pt x="76" y="0"/>
                  </a:cubicBezTo>
                  <a:cubicBezTo>
                    <a:pt x="88" y="16"/>
                    <a:pt x="100" y="32"/>
                    <a:pt x="113" y="48"/>
                  </a:cubicBezTo>
                  <a:cubicBezTo>
                    <a:pt x="120" y="68"/>
                    <a:pt x="128" y="91"/>
                    <a:pt x="137" y="115"/>
                  </a:cubicBezTo>
                  <a:cubicBezTo>
                    <a:pt x="123" y="151"/>
                    <a:pt x="108" y="197"/>
                    <a:pt x="99" y="247"/>
                  </a:cubicBezTo>
                  <a:cubicBezTo>
                    <a:pt x="87" y="312"/>
                    <a:pt x="83" y="383"/>
                    <a:pt x="80" y="444"/>
                  </a:cubicBezTo>
                  <a:cubicBezTo>
                    <a:pt x="74" y="450"/>
                    <a:pt x="67" y="457"/>
                    <a:pt x="60" y="464"/>
                  </a:cubicBezTo>
                  <a:cubicBezTo>
                    <a:pt x="40" y="460"/>
                    <a:pt x="20" y="459"/>
                    <a:pt x="3" y="459"/>
                  </a:cubicBezTo>
                  <a:cubicBezTo>
                    <a:pt x="0" y="404"/>
                    <a:pt x="0" y="324"/>
                    <a:pt x="5" y="242"/>
                  </a:cubicBezTo>
                  <a:cubicBezTo>
                    <a:pt x="7" y="201"/>
                    <a:pt x="10" y="160"/>
                    <a:pt x="14" y="121"/>
                  </a:cubicBezTo>
                  <a:cubicBezTo>
                    <a:pt x="18" y="84"/>
                    <a:pt x="23" y="50"/>
                    <a:pt x="28" y="2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1" name="CustomShape 126"/>
            <p:cNvSpPr/>
            <p:nvPr/>
          </p:nvSpPr>
          <p:spPr>
            <a:xfrm>
              <a:off x="1863000" y="4886280"/>
              <a:ext cx="174600" cy="756000"/>
            </a:xfrm>
            <a:custGeom>
              <a:avLst/>
              <a:gdLst/>
              <a:ahLst/>
              <a:rect l="l" t="t" r="r" b="b"/>
              <a:pathLst>
                <a:path w="120" h="518">
                  <a:moveTo>
                    <a:pt x="27" y="3"/>
                  </a:moveTo>
                  <a:cubicBezTo>
                    <a:pt x="37" y="1"/>
                    <a:pt x="52" y="0"/>
                    <a:pt x="70" y="2"/>
                  </a:cubicBezTo>
                  <a:cubicBezTo>
                    <a:pt x="81" y="19"/>
                    <a:pt x="93" y="36"/>
                    <a:pt x="105" y="52"/>
                  </a:cubicBezTo>
                  <a:cubicBezTo>
                    <a:pt x="109" y="75"/>
                    <a:pt x="114" y="100"/>
                    <a:pt x="120" y="128"/>
                  </a:cubicBezTo>
                  <a:cubicBezTo>
                    <a:pt x="108" y="168"/>
                    <a:pt x="96" y="217"/>
                    <a:pt x="89" y="270"/>
                  </a:cubicBezTo>
                  <a:cubicBezTo>
                    <a:pt x="79" y="346"/>
                    <a:pt x="77" y="428"/>
                    <a:pt x="77" y="497"/>
                  </a:cubicBezTo>
                  <a:cubicBezTo>
                    <a:pt x="69" y="503"/>
                    <a:pt x="60" y="510"/>
                    <a:pt x="52" y="518"/>
                  </a:cubicBezTo>
                  <a:cubicBezTo>
                    <a:pt x="35" y="516"/>
                    <a:pt x="19" y="516"/>
                    <a:pt x="5" y="518"/>
                  </a:cubicBezTo>
                  <a:cubicBezTo>
                    <a:pt x="0" y="456"/>
                    <a:pt x="0" y="360"/>
                    <a:pt x="3" y="263"/>
                  </a:cubicBezTo>
                  <a:cubicBezTo>
                    <a:pt x="5" y="214"/>
                    <a:pt x="8" y="165"/>
                    <a:pt x="13" y="120"/>
                  </a:cubicBezTo>
                  <a:cubicBezTo>
                    <a:pt x="16" y="76"/>
                    <a:pt x="21" y="36"/>
                    <a:pt x="27" y="3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2" name="CustomShape 127"/>
            <p:cNvSpPr/>
            <p:nvPr/>
          </p:nvSpPr>
          <p:spPr>
            <a:xfrm>
              <a:off x="1823400" y="4796280"/>
              <a:ext cx="150840" cy="863280"/>
            </a:xfrm>
            <a:custGeom>
              <a:avLst/>
              <a:gdLst/>
              <a:ahLst/>
              <a:rect l="l" t="t" r="r" b="b"/>
              <a:pathLst>
                <a:path w="104" h="592">
                  <a:moveTo>
                    <a:pt x="27" y="0"/>
                  </a:moveTo>
                  <a:cubicBezTo>
                    <a:pt x="36" y="5"/>
                    <a:pt x="50" y="11"/>
                    <a:pt x="65" y="19"/>
                  </a:cubicBezTo>
                  <a:cubicBezTo>
                    <a:pt x="75" y="37"/>
                    <a:pt x="86" y="55"/>
                    <a:pt x="98" y="72"/>
                  </a:cubicBezTo>
                  <a:cubicBezTo>
                    <a:pt x="99" y="97"/>
                    <a:pt x="101" y="125"/>
                    <a:pt x="104" y="156"/>
                  </a:cubicBezTo>
                  <a:cubicBezTo>
                    <a:pt x="95" y="200"/>
                    <a:pt x="86" y="252"/>
                    <a:pt x="81" y="308"/>
                  </a:cubicBezTo>
                  <a:cubicBezTo>
                    <a:pt x="73" y="395"/>
                    <a:pt x="72" y="487"/>
                    <a:pt x="75" y="566"/>
                  </a:cubicBezTo>
                  <a:cubicBezTo>
                    <a:pt x="65" y="572"/>
                    <a:pt x="55" y="579"/>
                    <a:pt x="45" y="588"/>
                  </a:cubicBezTo>
                  <a:cubicBezTo>
                    <a:pt x="31" y="588"/>
                    <a:pt x="19" y="589"/>
                    <a:pt x="7" y="592"/>
                  </a:cubicBezTo>
                  <a:cubicBezTo>
                    <a:pt x="1" y="522"/>
                    <a:pt x="0" y="411"/>
                    <a:pt x="3" y="299"/>
                  </a:cubicBezTo>
                  <a:cubicBezTo>
                    <a:pt x="5" y="243"/>
                    <a:pt x="8" y="186"/>
                    <a:pt x="12" y="134"/>
                  </a:cubicBezTo>
                  <a:cubicBezTo>
                    <a:pt x="16" y="83"/>
                    <a:pt x="21" y="37"/>
                    <a:pt x="27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3" name="CustomShape 128"/>
            <p:cNvSpPr/>
            <p:nvPr/>
          </p:nvSpPr>
          <p:spPr>
            <a:xfrm>
              <a:off x="1782720" y="4703400"/>
              <a:ext cx="130320" cy="976680"/>
            </a:xfrm>
            <a:custGeom>
              <a:avLst/>
              <a:gdLst/>
              <a:ahLst/>
              <a:rect l="l" t="t" r="r" b="b"/>
              <a:pathLst>
                <a:path w="90" h="670">
                  <a:moveTo>
                    <a:pt x="26" y="0"/>
                  </a:moveTo>
                  <a:cubicBezTo>
                    <a:pt x="35" y="13"/>
                    <a:pt x="47" y="26"/>
                    <a:pt x="59" y="40"/>
                  </a:cubicBezTo>
                  <a:cubicBezTo>
                    <a:pt x="69" y="59"/>
                    <a:pt x="80" y="78"/>
                    <a:pt x="90" y="96"/>
                  </a:cubicBezTo>
                  <a:cubicBezTo>
                    <a:pt x="89" y="122"/>
                    <a:pt x="88" y="153"/>
                    <a:pt x="87" y="187"/>
                  </a:cubicBezTo>
                  <a:cubicBezTo>
                    <a:pt x="80" y="235"/>
                    <a:pt x="74" y="291"/>
                    <a:pt x="71" y="350"/>
                  </a:cubicBezTo>
                  <a:cubicBezTo>
                    <a:pt x="66" y="447"/>
                    <a:pt x="67" y="551"/>
                    <a:pt x="72" y="638"/>
                  </a:cubicBezTo>
                  <a:cubicBezTo>
                    <a:pt x="61" y="644"/>
                    <a:pt x="49" y="652"/>
                    <a:pt x="37" y="661"/>
                  </a:cubicBezTo>
                  <a:cubicBezTo>
                    <a:pt x="27" y="663"/>
                    <a:pt x="18" y="666"/>
                    <a:pt x="9" y="670"/>
                  </a:cubicBezTo>
                  <a:cubicBezTo>
                    <a:pt x="2" y="593"/>
                    <a:pt x="0" y="466"/>
                    <a:pt x="3" y="339"/>
                  </a:cubicBezTo>
                  <a:cubicBezTo>
                    <a:pt x="4" y="275"/>
                    <a:pt x="7" y="211"/>
                    <a:pt x="11" y="152"/>
                  </a:cubicBezTo>
                  <a:cubicBezTo>
                    <a:pt x="15" y="94"/>
                    <a:pt x="20" y="41"/>
                    <a:pt x="26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4" name="CustomShape 129"/>
            <p:cNvSpPr/>
            <p:nvPr/>
          </p:nvSpPr>
          <p:spPr>
            <a:xfrm>
              <a:off x="1737000" y="4607280"/>
              <a:ext cx="120960" cy="1091520"/>
            </a:xfrm>
            <a:custGeom>
              <a:avLst/>
              <a:gdLst/>
              <a:ahLst/>
              <a:rect l="l" t="t" r="r" b="b"/>
              <a:pathLst>
                <a:path w="83" h="748">
                  <a:moveTo>
                    <a:pt x="70" y="710"/>
                  </a:moveTo>
                  <a:cubicBezTo>
                    <a:pt x="57" y="717"/>
                    <a:pt x="43" y="725"/>
                    <a:pt x="30" y="735"/>
                  </a:cubicBezTo>
                  <a:cubicBezTo>
                    <a:pt x="23" y="739"/>
                    <a:pt x="17" y="744"/>
                    <a:pt x="11" y="748"/>
                  </a:cubicBezTo>
                  <a:cubicBezTo>
                    <a:pt x="3" y="664"/>
                    <a:pt x="0" y="522"/>
                    <a:pt x="2" y="379"/>
                  </a:cubicBezTo>
                  <a:cubicBezTo>
                    <a:pt x="4" y="308"/>
                    <a:pt x="6" y="236"/>
                    <a:pt x="10" y="171"/>
                  </a:cubicBezTo>
                  <a:cubicBezTo>
                    <a:pt x="14" y="105"/>
                    <a:pt x="19" y="46"/>
                    <a:pt x="26" y="0"/>
                  </a:cubicBezTo>
                  <a:cubicBezTo>
                    <a:pt x="35" y="21"/>
                    <a:pt x="44" y="42"/>
                    <a:pt x="53" y="62"/>
                  </a:cubicBezTo>
                  <a:cubicBezTo>
                    <a:pt x="63" y="82"/>
                    <a:pt x="73" y="101"/>
                    <a:pt x="83" y="120"/>
                  </a:cubicBezTo>
                  <a:cubicBezTo>
                    <a:pt x="72" y="186"/>
                    <a:pt x="64" y="286"/>
                    <a:pt x="62" y="393"/>
                  </a:cubicBezTo>
                  <a:cubicBezTo>
                    <a:pt x="60" y="500"/>
                    <a:pt x="62" y="615"/>
                    <a:pt x="70" y="71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5" name="CustomShape 130"/>
            <p:cNvSpPr/>
            <p:nvPr/>
          </p:nvSpPr>
          <p:spPr>
            <a:xfrm>
              <a:off x="1688040" y="4519080"/>
              <a:ext cx="130320" cy="1214640"/>
            </a:xfrm>
            <a:custGeom>
              <a:avLst/>
              <a:gdLst/>
              <a:ahLst/>
              <a:rect l="l" t="t" r="r" b="b"/>
              <a:pathLst>
                <a:path w="90" h="832">
                  <a:moveTo>
                    <a:pt x="26" y="0"/>
                  </a:moveTo>
                  <a:cubicBezTo>
                    <a:pt x="41" y="35"/>
                    <a:pt x="71" y="69"/>
                    <a:pt x="90" y="107"/>
                  </a:cubicBezTo>
                  <a:cubicBezTo>
                    <a:pt x="87" y="130"/>
                    <a:pt x="84" y="162"/>
                    <a:pt x="81" y="197"/>
                  </a:cubicBezTo>
                  <a:cubicBezTo>
                    <a:pt x="68" y="340"/>
                    <a:pt x="64" y="613"/>
                    <a:pt x="79" y="790"/>
                  </a:cubicBezTo>
                  <a:cubicBezTo>
                    <a:pt x="79" y="790"/>
                    <a:pt x="79" y="790"/>
                    <a:pt x="79" y="790"/>
                  </a:cubicBezTo>
                  <a:cubicBezTo>
                    <a:pt x="79" y="794"/>
                    <a:pt x="78" y="797"/>
                    <a:pt x="78" y="800"/>
                  </a:cubicBezTo>
                  <a:cubicBezTo>
                    <a:pt x="67" y="806"/>
                    <a:pt x="46" y="813"/>
                    <a:pt x="35" y="820"/>
                  </a:cubicBezTo>
                  <a:cubicBezTo>
                    <a:pt x="29" y="824"/>
                    <a:pt x="19" y="828"/>
                    <a:pt x="14" y="832"/>
                  </a:cubicBezTo>
                  <a:cubicBezTo>
                    <a:pt x="0" y="691"/>
                    <a:pt x="4" y="153"/>
                    <a:pt x="26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6" name="CustomShape 131"/>
            <p:cNvSpPr/>
            <p:nvPr/>
          </p:nvSpPr>
          <p:spPr>
            <a:xfrm>
              <a:off x="1647000" y="4430880"/>
              <a:ext cx="133560" cy="1334160"/>
            </a:xfrm>
            <a:custGeom>
              <a:avLst/>
              <a:gdLst/>
              <a:ahLst/>
              <a:rect l="l" t="t" r="r" b="b"/>
              <a:pathLst>
                <a:path w="92" h="914">
                  <a:moveTo>
                    <a:pt x="21" y="0"/>
                  </a:moveTo>
                  <a:cubicBezTo>
                    <a:pt x="33" y="27"/>
                    <a:pt x="74" y="54"/>
                    <a:pt x="92" y="93"/>
                  </a:cubicBezTo>
                  <a:cubicBezTo>
                    <a:pt x="89" y="117"/>
                    <a:pt x="85" y="155"/>
                    <a:pt x="82" y="196"/>
                  </a:cubicBezTo>
                  <a:cubicBezTo>
                    <a:pt x="71" y="342"/>
                    <a:pt x="65" y="681"/>
                    <a:pt x="82" y="878"/>
                  </a:cubicBezTo>
                  <a:cubicBezTo>
                    <a:pt x="82" y="878"/>
                    <a:pt x="82" y="878"/>
                    <a:pt x="82" y="878"/>
                  </a:cubicBezTo>
                  <a:cubicBezTo>
                    <a:pt x="82" y="882"/>
                    <a:pt x="81" y="885"/>
                    <a:pt x="80" y="889"/>
                  </a:cubicBezTo>
                  <a:cubicBezTo>
                    <a:pt x="72" y="893"/>
                    <a:pt x="42" y="899"/>
                    <a:pt x="33" y="905"/>
                  </a:cubicBezTo>
                  <a:cubicBezTo>
                    <a:pt x="29" y="908"/>
                    <a:pt x="15" y="911"/>
                    <a:pt x="11" y="914"/>
                  </a:cubicBezTo>
                  <a:cubicBezTo>
                    <a:pt x="0" y="801"/>
                    <a:pt x="3" y="122"/>
                    <a:pt x="21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7" name="CustomShape 132"/>
            <p:cNvSpPr/>
            <p:nvPr/>
          </p:nvSpPr>
          <p:spPr>
            <a:xfrm>
              <a:off x="1605960" y="4342680"/>
              <a:ext cx="135000" cy="1455480"/>
            </a:xfrm>
            <a:custGeom>
              <a:avLst/>
              <a:gdLst/>
              <a:ahLst/>
              <a:rect l="l" t="t" r="r" b="b"/>
              <a:pathLst>
                <a:path w="93" h="998">
                  <a:moveTo>
                    <a:pt x="15" y="0"/>
                  </a:moveTo>
                  <a:cubicBezTo>
                    <a:pt x="24" y="21"/>
                    <a:pt x="76" y="41"/>
                    <a:pt x="93" y="79"/>
                  </a:cubicBezTo>
                  <a:cubicBezTo>
                    <a:pt x="90" y="105"/>
                    <a:pt x="87" y="149"/>
                    <a:pt x="84" y="197"/>
                  </a:cubicBezTo>
                  <a:cubicBezTo>
                    <a:pt x="74" y="344"/>
                    <a:pt x="66" y="751"/>
                    <a:pt x="86" y="967"/>
                  </a:cubicBezTo>
                  <a:cubicBezTo>
                    <a:pt x="86" y="967"/>
                    <a:pt x="86" y="967"/>
                    <a:pt x="86" y="967"/>
                  </a:cubicBezTo>
                  <a:cubicBezTo>
                    <a:pt x="85" y="971"/>
                    <a:pt x="84" y="975"/>
                    <a:pt x="83" y="979"/>
                  </a:cubicBezTo>
                  <a:cubicBezTo>
                    <a:pt x="76" y="982"/>
                    <a:pt x="39" y="986"/>
                    <a:pt x="32" y="991"/>
                  </a:cubicBezTo>
                  <a:cubicBezTo>
                    <a:pt x="29" y="993"/>
                    <a:pt x="11" y="995"/>
                    <a:pt x="8" y="998"/>
                  </a:cubicBezTo>
                  <a:cubicBezTo>
                    <a:pt x="0" y="913"/>
                    <a:pt x="2" y="91"/>
                    <a:pt x="1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8" name="CustomShape 133"/>
            <p:cNvSpPr/>
            <p:nvPr/>
          </p:nvSpPr>
          <p:spPr>
            <a:xfrm>
              <a:off x="1563480" y="4252680"/>
              <a:ext cx="140040" cy="1578600"/>
            </a:xfrm>
            <a:custGeom>
              <a:avLst/>
              <a:gdLst/>
              <a:ahLst/>
              <a:rect l="l" t="t" r="r" b="b"/>
              <a:pathLst>
                <a:path w="96" h="1081">
                  <a:moveTo>
                    <a:pt x="11" y="0"/>
                  </a:moveTo>
                  <a:cubicBezTo>
                    <a:pt x="17" y="14"/>
                    <a:pt x="80" y="27"/>
                    <a:pt x="96" y="66"/>
                  </a:cubicBezTo>
                  <a:cubicBezTo>
                    <a:pt x="93" y="92"/>
                    <a:pt x="90" y="143"/>
                    <a:pt x="86" y="197"/>
                  </a:cubicBezTo>
                  <a:cubicBezTo>
                    <a:pt x="77" y="347"/>
                    <a:pt x="68" y="820"/>
                    <a:pt x="90" y="1055"/>
                  </a:cubicBezTo>
                  <a:cubicBezTo>
                    <a:pt x="90" y="1055"/>
                    <a:pt x="90" y="1055"/>
                    <a:pt x="90" y="1055"/>
                  </a:cubicBezTo>
                  <a:cubicBezTo>
                    <a:pt x="89" y="1060"/>
                    <a:pt x="87" y="1064"/>
                    <a:pt x="86" y="1069"/>
                  </a:cubicBezTo>
                  <a:cubicBezTo>
                    <a:pt x="81" y="1071"/>
                    <a:pt x="36" y="1074"/>
                    <a:pt x="32" y="1077"/>
                  </a:cubicBezTo>
                  <a:cubicBezTo>
                    <a:pt x="30" y="1078"/>
                    <a:pt x="8" y="1080"/>
                    <a:pt x="6" y="1081"/>
                  </a:cubicBezTo>
                  <a:cubicBezTo>
                    <a:pt x="0" y="1025"/>
                    <a:pt x="2" y="61"/>
                    <a:pt x="11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59" name="CustomShape 134"/>
            <p:cNvSpPr/>
            <p:nvPr/>
          </p:nvSpPr>
          <p:spPr>
            <a:xfrm>
              <a:off x="1522440" y="4164480"/>
              <a:ext cx="141480" cy="1699920"/>
            </a:xfrm>
            <a:custGeom>
              <a:avLst/>
              <a:gdLst/>
              <a:ahLst/>
              <a:rect l="l" t="t" r="r" b="b"/>
              <a:pathLst>
                <a:path w="97" h="1165">
                  <a:moveTo>
                    <a:pt x="5" y="0"/>
                  </a:moveTo>
                  <a:cubicBezTo>
                    <a:pt x="8" y="7"/>
                    <a:pt x="82" y="14"/>
                    <a:pt x="97" y="53"/>
                  </a:cubicBezTo>
                  <a:cubicBezTo>
                    <a:pt x="95" y="80"/>
                    <a:pt x="91" y="136"/>
                    <a:pt x="88" y="197"/>
                  </a:cubicBezTo>
                  <a:cubicBezTo>
                    <a:pt x="80" y="350"/>
                    <a:pt x="68" y="890"/>
                    <a:pt x="94" y="1144"/>
                  </a:cubicBezTo>
                  <a:cubicBezTo>
                    <a:pt x="94" y="1144"/>
                    <a:pt x="94" y="1144"/>
                    <a:pt x="94" y="1144"/>
                  </a:cubicBezTo>
                  <a:cubicBezTo>
                    <a:pt x="92" y="1148"/>
                    <a:pt x="90" y="1153"/>
                    <a:pt x="88" y="1158"/>
                  </a:cubicBezTo>
                  <a:cubicBezTo>
                    <a:pt x="86" y="1160"/>
                    <a:pt x="33" y="1161"/>
                    <a:pt x="31" y="1162"/>
                  </a:cubicBezTo>
                  <a:cubicBezTo>
                    <a:pt x="30" y="1163"/>
                    <a:pt x="4" y="1164"/>
                    <a:pt x="3" y="1165"/>
                  </a:cubicBezTo>
                  <a:cubicBezTo>
                    <a:pt x="0" y="1136"/>
                    <a:pt x="1" y="31"/>
                    <a:pt x="5" y="0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60" name="CustomShape 135"/>
            <p:cNvSpPr/>
            <p:nvPr/>
          </p:nvSpPr>
          <p:spPr>
            <a:xfrm>
              <a:off x="1481760" y="4074480"/>
              <a:ext cx="142920" cy="1822680"/>
            </a:xfrm>
            <a:custGeom>
              <a:avLst/>
              <a:gdLst/>
              <a:ahLst/>
              <a:rect l="l" t="t" r="r" b="b"/>
              <a:pathLst>
                <a:path w="98" h="1248">
                  <a:moveTo>
                    <a:pt x="90" y="197"/>
                  </a:moveTo>
                  <a:cubicBezTo>
                    <a:pt x="82" y="353"/>
                    <a:pt x="69" y="959"/>
                    <a:pt x="97" y="1232"/>
                  </a:cubicBezTo>
                  <a:cubicBezTo>
                    <a:pt x="97" y="1232"/>
                    <a:pt x="97" y="1232"/>
                    <a:pt x="97" y="1232"/>
                  </a:cubicBezTo>
                  <a:cubicBezTo>
                    <a:pt x="95" y="1237"/>
                    <a:pt x="93" y="1243"/>
                    <a:pt x="90" y="1248"/>
                  </a:cubicBezTo>
                  <a:cubicBezTo>
                    <a:pt x="0" y="1248"/>
                    <a:pt x="0" y="1248"/>
                    <a:pt x="0" y="124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85" y="0"/>
                    <a:pt x="98" y="39"/>
                  </a:cubicBezTo>
                  <a:cubicBezTo>
                    <a:pt x="97" y="68"/>
                    <a:pt x="93" y="130"/>
                    <a:pt x="90" y="197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361" name="CustomShape 136"/>
          <p:cNvSpPr/>
          <p:nvPr/>
        </p:nvSpPr>
        <p:spPr>
          <a:xfrm>
            <a:off x="7001640" y="1130760"/>
            <a:ext cx="3050640" cy="60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spAutoFit/>
          </a:bodyPr>
          <a:p>
            <a:pPr>
              <a:lnSpc>
                <a:spcPct val="100000"/>
              </a:lnSpc>
            </a:pPr>
            <a:r>
              <a:rPr b="1" lang="en-CA" sz="4000" spc="-1" strike="noStrike">
                <a:solidFill>
                  <a:srgbClr val="0681b0"/>
                </a:solidFill>
                <a:latin typeface="Segoe UI"/>
              </a:rPr>
              <a:t>STRENGTH</a:t>
            </a:r>
            <a:endParaRPr b="0" lang="en-CA" sz="4000" spc="-1" strike="noStrike">
              <a:latin typeface="Arial"/>
            </a:endParaRPr>
          </a:p>
        </p:txBody>
      </p:sp>
      <p:sp>
        <p:nvSpPr>
          <p:cNvPr id="362" name="CustomShape 137"/>
          <p:cNvSpPr/>
          <p:nvPr/>
        </p:nvSpPr>
        <p:spPr>
          <a:xfrm>
            <a:off x="6733440" y="1063440"/>
            <a:ext cx="265680" cy="265680"/>
          </a:xfrm>
          <a:custGeom>
            <a:avLst/>
            <a:gdLst/>
            <a:ahLst/>
            <a:rect l="l" t="t" r="r" b="b"/>
            <a:pathLst>
              <a:path w="350520" h="350520">
                <a:moveTo>
                  <a:pt x="0" y="211455"/>
                </a:moveTo>
                <a:lnTo>
                  <a:pt x="0" y="139065"/>
                </a:lnTo>
                <a:lnTo>
                  <a:pt x="139065" y="139065"/>
                </a:lnTo>
                <a:lnTo>
                  <a:pt x="139065" y="0"/>
                </a:lnTo>
                <a:lnTo>
                  <a:pt x="211455" y="0"/>
                </a:lnTo>
                <a:lnTo>
                  <a:pt x="211455" y="139065"/>
                </a:lnTo>
                <a:lnTo>
                  <a:pt x="350520" y="139065"/>
                </a:lnTo>
                <a:lnTo>
                  <a:pt x="350520" y="211455"/>
                </a:lnTo>
                <a:lnTo>
                  <a:pt x="211455" y="211455"/>
                </a:lnTo>
                <a:lnTo>
                  <a:pt x="211455" y="350520"/>
                </a:lnTo>
                <a:lnTo>
                  <a:pt x="139065" y="350520"/>
                </a:lnTo>
                <a:lnTo>
                  <a:pt x="139065" y="211455"/>
                </a:lnTo>
                <a:close/>
              </a:path>
            </a:pathLst>
          </a:custGeom>
          <a:solidFill>
            <a:srgbClr val="45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Line 138"/>
          <p:cNvSpPr/>
          <p:nvPr/>
        </p:nvSpPr>
        <p:spPr>
          <a:xfrm>
            <a:off x="7201440" y="1956960"/>
            <a:ext cx="478800" cy="0"/>
          </a:xfrm>
          <a:prstGeom prst="line">
            <a:avLst/>
          </a:prstGeom>
          <a:ln w="2844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4" name="CustomShape 139"/>
          <p:cNvSpPr/>
          <p:nvPr/>
        </p:nvSpPr>
        <p:spPr>
          <a:xfrm>
            <a:off x="7201800" y="2617920"/>
            <a:ext cx="337788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</a:pPr>
            <a:r>
              <a:rPr b="0" lang="en-CA" sz="1000" spc="-1" strike="noStrike">
                <a:solidFill>
                  <a:srgbClr val="000000"/>
                </a:solidFill>
                <a:latin typeface="Segoe UI Light"/>
              </a:rPr>
              <a:t>Lorem Ipsum is simply dummy text of the printing and typesetting industry.</a:t>
            </a:r>
            <a:endParaRPr b="0" lang="en-CA" sz="1000" spc="-1" strike="noStrike">
              <a:latin typeface="Arial"/>
            </a:endParaRPr>
          </a:p>
        </p:txBody>
      </p:sp>
      <p:sp>
        <p:nvSpPr>
          <p:cNvPr id="365" name="CustomShape 140"/>
          <p:cNvSpPr/>
          <p:nvPr/>
        </p:nvSpPr>
        <p:spPr>
          <a:xfrm>
            <a:off x="7066440" y="2442240"/>
            <a:ext cx="1200600" cy="18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spAutoFit/>
          </a:bodyPr>
          <a:p>
            <a:pPr>
              <a:lnSpc>
                <a:spcPct val="100000"/>
              </a:lnSpc>
            </a:pPr>
            <a:r>
              <a:rPr b="1" lang="en-CA" sz="1200" spc="-1" strike="noStrike">
                <a:solidFill>
                  <a:srgbClr val="000000"/>
                </a:solidFill>
                <a:latin typeface="Segoe UI"/>
              </a:rPr>
              <a:t>LOREM IPSUM</a:t>
            </a:r>
            <a:endParaRPr b="0" lang="en-CA" sz="1200" spc="-1" strike="noStrike">
              <a:latin typeface="Arial"/>
            </a:endParaRPr>
          </a:p>
        </p:txBody>
      </p:sp>
      <p:sp>
        <p:nvSpPr>
          <p:cNvPr id="366" name="CustomShape 141"/>
          <p:cNvSpPr/>
          <p:nvPr/>
        </p:nvSpPr>
        <p:spPr>
          <a:xfrm>
            <a:off x="7201800" y="3568680"/>
            <a:ext cx="337788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</a:pPr>
            <a:r>
              <a:rPr b="0" lang="en-CA" sz="1000" spc="-1" strike="noStrike">
                <a:solidFill>
                  <a:srgbClr val="000000"/>
                </a:solidFill>
                <a:latin typeface="Segoe UI Light"/>
              </a:rPr>
              <a:t>Lorem Ipsum is simply dummy text of the printing and typesetting industry.</a:t>
            </a:r>
            <a:endParaRPr b="0" lang="en-CA" sz="1000" spc="-1" strike="noStrike">
              <a:latin typeface="Arial"/>
            </a:endParaRPr>
          </a:p>
        </p:txBody>
      </p:sp>
      <p:sp>
        <p:nvSpPr>
          <p:cNvPr id="367" name="CustomShape 142"/>
          <p:cNvSpPr/>
          <p:nvPr/>
        </p:nvSpPr>
        <p:spPr>
          <a:xfrm>
            <a:off x="7066440" y="3393000"/>
            <a:ext cx="1200600" cy="18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spAutoFit/>
          </a:bodyPr>
          <a:p>
            <a:pPr>
              <a:lnSpc>
                <a:spcPct val="100000"/>
              </a:lnSpc>
            </a:pPr>
            <a:r>
              <a:rPr b="1" lang="en-CA" sz="1200" spc="-1" strike="noStrike">
                <a:solidFill>
                  <a:srgbClr val="000000"/>
                </a:solidFill>
                <a:latin typeface="Segoe UI"/>
              </a:rPr>
              <a:t>LOREM IPSUM</a:t>
            </a:r>
            <a:endParaRPr b="0" lang="en-CA" sz="1200" spc="-1" strike="noStrike">
              <a:latin typeface="Arial"/>
            </a:endParaRPr>
          </a:p>
        </p:txBody>
      </p:sp>
      <p:sp>
        <p:nvSpPr>
          <p:cNvPr id="368" name="CustomShape 143"/>
          <p:cNvSpPr/>
          <p:nvPr/>
        </p:nvSpPr>
        <p:spPr>
          <a:xfrm>
            <a:off x="7201800" y="4519800"/>
            <a:ext cx="337788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</a:pPr>
            <a:r>
              <a:rPr b="0" lang="en-CA" sz="1000" spc="-1" strike="noStrike">
                <a:solidFill>
                  <a:srgbClr val="000000"/>
                </a:solidFill>
                <a:latin typeface="Segoe UI Light"/>
              </a:rPr>
              <a:t>Lorem Ipsum is simply dummy text of the printing and typesetting industry.</a:t>
            </a:r>
            <a:endParaRPr b="0" lang="en-CA" sz="1000" spc="-1" strike="noStrike">
              <a:latin typeface="Arial"/>
            </a:endParaRPr>
          </a:p>
        </p:txBody>
      </p:sp>
      <p:sp>
        <p:nvSpPr>
          <p:cNvPr id="369" name="CustomShape 144"/>
          <p:cNvSpPr/>
          <p:nvPr/>
        </p:nvSpPr>
        <p:spPr>
          <a:xfrm>
            <a:off x="7066440" y="4344120"/>
            <a:ext cx="1200600" cy="18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spAutoFit/>
          </a:bodyPr>
          <a:p>
            <a:pPr>
              <a:lnSpc>
                <a:spcPct val="100000"/>
              </a:lnSpc>
            </a:pPr>
            <a:r>
              <a:rPr b="1" lang="en-CA" sz="1200" spc="-1" strike="noStrike">
                <a:solidFill>
                  <a:srgbClr val="000000"/>
                </a:solidFill>
                <a:latin typeface="Segoe UI"/>
              </a:rPr>
              <a:t>LOREM IPSUM</a:t>
            </a:r>
            <a:endParaRPr b="0" lang="en-CA" sz="1200" spc="-1" strike="noStrike">
              <a:latin typeface="Arial"/>
            </a:endParaRPr>
          </a:p>
        </p:txBody>
      </p:sp>
      <p:sp>
        <p:nvSpPr>
          <p:cNvPr id="370" name="CustomShape 145"/>
          <p:cNvSpPr/>
          <p:nvPr/>
        </p:nvSpPr>
        <p:spPr>
          <a:xfrm>
            <a:off x="7215840" y="5470560"/>
            <a:ext cx="351612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</a:pPr>
            <a:r>
              <a:rPr b="0" lang="en-CA" sz="1000" spc="-1" strike="noStrike">
                <a:solidFill>
                  <a:srgbClr val="000000"/>
                </a:solidFill>
                <a:latin typeface="Segoe UI Light"/>
              </a:rPr>
              <a:t>Lorem Ipsum is simply dummy text of the printing and typesetting industry.</a:t>
            </a:r>
            <a:endParaRPr b="0" lang="en-CA" sz="1000" spc="-1" strike="noStrike">
              <a:latin typeface="Arial"/>
            </a:endParaRPr>
          </a:p>
        </p:txBody>
      </p:sp>
      <p:sp>
        <p:nvSpPr>
          <p:cNvPr id="371" name="CustomShape 146"/>
          <p:cNvSpPr/>
          <p:nvPr/>
        </p:nvSpPr>
        <p:spPr>
          <a:xfrm>
            <a:off x="7066440" y="5294880"/>
            <a:ext cx="1200600" cy="18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>
            <a:spAutoFit/>
          </a:bodyPr>
          <a:p>
            <a:pPr>
              <a:lnSpc>
                <a:spcPct val="100000"/>
              </a:lnSpc>
            </a:pPr>
            <a:r>
              <a:rPr b="1" lang="en-CA" sz="1200" spc="-1" strike="noStrike">
                <a:solidFill>
                  <a:srgbClr val="000000"/>
                </a:solidFill>
                <a:latin typeface="Segoe UI"/>
              </a:rPr>
              <a:t>LOREM IPSUM</a:t>
            </a:r>
            <a:endParaRPr b="0" lang="en-CA" sz="1200" spc="-1" strike="noStrike">
              <a:latin typeface="Arial"/>
            </a:endParaRPr>
          </a:p>
        </p:txBody>
      </p:sp>
      <p:grpSp>
        <p:nvGrpSpPr>
          <p:cNvPr id="372" name="Group 147"/>
          <p:cNvGrpSpPr/>
          <p:nvPr/>
        </p:nvGrpSpPr>
        <p:grpSpPr>
          <a:xfrm>
            <a:off x="6733440" y="5294880"/>
            <a:ext cx="285480" cy="287280"/>
            <a:chOff x="6733440" y="5294880"/>
            <a:chExt cx="285480" cy="287280"/>
          </a:xfrm>
        </p:grpSpPr>
        <p:sp>
          <p:nvSpPr>
            <p:cNvPr id="373" name="CustomShape 148"/>
            <p:cNvSpPr/>
            <p:nvPr/>
          </p:nvSpPr>
          <p:spPr>
            <a:xfrm>
              <a:off x="6733440" y="5390280"/>
              <a:ext cx="285480" cy="191880"/>
            </a:xfrm>
            <a:custGeom>
              <a:avLst/>
              <a:gdLst/>
              <a:ahLst/>
              <a:rect l="l" t="t" r="r" b="b"/>
              <a:pathLst>
                <a:path w="903" h="601">
                  <a:moveTo>
                    <a:pt x="722" y="571"/>
                  </a:moveTo>
                  <a:lnTo>
                    <a:pt x="722" y="30"/>
                  </a:lnTo>
                  <a:lnTo>
                    <a:pt x="812" y="30"/>
                  </a:lnTo>
                  <a:lnTo>
                    <a:pt x="812" y="571"/>
                  </a:lnTo>
                  <a:lnTo>
                    <a:pt x="722" y="571"/>
                  </a:lnTo>
                  <a:close/>
                  <a:moveTo>
                    <a:pt x="512" y="571"/>
                  </a:moveTo>
                  <a:lnTo>
                    <a:pt x="512" y="300"/>
                  </a:lnTo>
                  <a:lnTo>
                    <a:pt x="602" y="300"/>
                  </a:lnTo>
                  <a:lnTo>
                    <a:pt x="602" y="571"/>
                  </a:lnTo>
                  <a:lnTo>
                    <a:pt x="512" y="571"/>
                  </a:lnTo>
                  <a:close/>
                  <a:moveTo>
                    <a:pt x="301" y="571"/>
                  </a:moveTo>
                  <a:lnTo>
                    <a:pt x="301" y="210"/>
                  </a:lnTo>
                  <a:lnTo>
                    <a:pt x="391" y="210"/>
                  </a:lnTo>
                  <a:lnTo>
                    <a:pt x="391" y="571"/>
                  </a:lnTo>
                  <a:lnTo>
                    <a:pt x="301" y="571"/>
                  </a:lnTo>
                  <a:close/>
                  <a:moveTo>
                    <a:pt x="91" y="571"/>
                  </a:moveTo>
                  <a:lnTo>
                    <a:pt x="91" y="421"/>
                  </a:lnTo>
                  <a:lnTo>
                    <a:pt x="181" y="421"/>
                  </a:lnTo>
                  <a:lnTo>
                    <a:pt x="181" y="571"/>
                  </a:lnTo>
                  <a:lnTo>
                    <a:pt x="91" y="571"/>
                  </a:lnTo>
                  <a:close/>
                  <a:moveTo>
                    <a:pt x="888" y="571"/>
                  </a:moveTo>
                  <a:lnTo>
                    <a:pt x="842" y="571"/>
                  </a:lnTo>
                  <a:lnTo>
                    <a:pt x="842" y="15"/>
                  </a:lnTo>
                  <a:lnTo>
                    <a:pt x="842" y="12"/>
                  </a:lnTo>
                  <a:lnTo>
                    <a:pt x="841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3" y="1"/>
                  </a:lnTo>
                  <a:lnTo>
                    <a:pt x="830" y="0"/>
                  </a:lnTo>
                  <a:lnTo>
                    <a:pt x="827" y="0"/>
                  </a:lnTo>
                  <a:lnTo>
                    <a:pt x="707" y="0"/>
                  </a:lnTo>
                  <a:lnTo>
                    <a:pt x="704" y="0"/>
                  </a:lnTo>
                  <a:lnTo>
                    <a:pt x="702" y="1"/>
                  </a:lnTo>
                  <a:lnTo>
                    <a:pt x="698" y="3"/>
                  </a:lnTo>
                  <a:lnTo>
                    <a:pt x="696" y="5"/>
                  </a:lnTo>
                  <a:lnTo>
                    <a:pt x="694" y="7"/>
                  </a:lnTo>
                  <a:lnTo>
                    <a:pt x="693" y="9"/>
                  </a:lnTo>
                  <a:lnTo>
                    <a:pt x="692" y="12"/>
                  </a:lnTo>
                  <a:lnTo>
                    <a:pt x="692" y="15"/>
                  </a:lnTo>
                  <a:lnTo>
                    <a:pt x="692" y="571"/>
                  </a:lnTo>
                  <a:lnTo>
                    <a:pt x="632" y="571"/>
                  </a:lnTo>
                  <a:lnTo>
                    <a:pt x="632" y="285"/>
                  </a:lnTo>
                  <a:lnTo>
                    <a:pt x="632" y="283"/>
                  </a:lnTo>
                  <a:lnTo>
                    <a:pt x="631" y="280"/>
                  </a:lnTo>
                  <a:lnTo>
                    <a:pt x="630" y="278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2" y="271"/>
                  </a:lnTo>
                  <a:lnTo>
                    <a:pt x="620" y="271"/>
                  </a:lnTo>
                  <a:lnTo>
                    <a:pt x="617" y="270"/>
                  </a:lnTo>
                  <a:lnTo>
                    <a:pt x="497" y="270"/>
                  </a:lnTo>
                  <a:lnTo>
                    <a:pt x="494" y="271"/>
                  </a:lnTo>
                  <a:lnTo>
                    <a:pt x="491" y="271"/>
                  </a:lnTo>
                  <a:lnTo>
                    <a:pt x="488" y="274"/>
                  </a:lnTo>
                  <a:lnTo>
                    <a:pt x="486" y="275"/>
                  </a:lnTo>
                  <a:lnTo>
                    <a:pt x="484" y="278"/>
                  </a:lnTo>
                  <a:lnTo>
                    <a:pt x="483" y="280"/>
                  </a:lnTo>
                  <a:lnTo>
                    <a:pt x="482" y="283"/>
                  </a:lnTo>
                  <a:lnTo>
                    <a:pt x="482" y="285"/>
                  </a:lnTo>
                  <a:lnTo>
                    <a:pt x="482" y="571"/>
                  </a:lnTo>
                  <a:lnTo>
                    <a:pt x="421" y="571"/>
                  </a:lnTo>
                  <a:lnTo>
                    <a:pt x="421" y="195"/>
                  </a:lnTo>
                  <a:lnTo>
                    <a:pt x="421" y="192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4"/>
                  </a:lnTo>
                  <a:lnTo>
                    <a:pt x="412" y="181"/>
                  </a:lnTo>
                  <a:lnTo>
                    <a:pt x="409" y="180"/>
                  </a:lnTo>
                  <a:lnTo>
                    <a:pt x="406" y="180"/>
                  </a:lnTo>
                  <a:lnTo>
                    <a:pt x="286" y="180"/>
                  </a:lnTo>
                  <a:lnTo>
                    <a:pt x="283" y="180"/>
                  </a:lnTo>
                  <a:lnTo>
                    <a:pt x="281" y="181"/>
                  </a:lnTo>
                  <a:lnTo>
                    <a:pt x="277" y="184"/>
                  </a:lnTo>
                  <a:lnTo>
                    <a:pt x="275" y="185"/>
                  </a:lnTo>
                  <a:lnTo>
                    <a:pt x="274" y="187"/>
                  </a:lnTo>
                  <a:lnTo>
                    <a:pt x="272" y="190"/>
                  </a:lnTo>
                  <a:lnTo>
                    <a:pt x="271" y="192"/>
                  </a:lnTo>
                  <a:lnTo>
                    <a:pt x="271" y="195"/>
                  </a:lnTo>
                  <a:lnTo>
                    <a:pt x="271" y="571"/>
                  </a:lnTo>
                  <a:lnTo>
                    <a:pt x="211" y="571"/>
                  </a:lnTo>
                  <a:lnTo>
                    <a:pt x="211" y="406"/>
                  </a:lnTo>
                  <a:lnTo>
                    <a:pt x="211" y="403"/>
                  </a:lnTo>
                  <a:lnTo>
                    <a:pt x="210" y="400"/>
                  </a:lnTo>
                  <a:lnTo>
                    <a:pt x="209" y="398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2"/>
                  </a:lnTo>
                  <a:lnTo>
                    <a:pt x="199" y="391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1"/>
                  </a:lnTo>
                  <a:lnTo>
                    <a:pt x="70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8"/>
                  </a:lnTo>
                  <a:lnTo>
                    <a:pt x="62" y="400"/>
                  </a:lnTo>
                  <a:lnTo>
                    <a:pt x="61" y="403"/>
                  </a:lnTo>
                  <a:lnTo>
                    <a:pt x="61" y="406"/>
                  </a:lnTo>
                  <a:lnTo>
                    <a:pt x="61" y="571"/>
                  </a:lnTo>
                  <a:lnTo>
                    <a:pt x="16" y="571"/>
                  </a:lnTo>
                  <a:lnTo>
                    <a:pt x="13" y="571"/>
                  </a:lnTo>
                  <a:lnTo>
                    <a:pt x="10" y="572"/>
                  </a:lnTo>
                  <a:lnTo>
                    <a:pt x="7" y="573"/>
                  </a:lnTo>
                  <a:lnTo>
                    <a:pt x="5" y="576"/>
                  </a:lnTo>
                  <a:lnTo>
                    <a:pt x="3" y="578"/>
                  </a:lnTo>
                  <a:lnTo>
                    <a:pt x="2" y="581"/>
                  </a:lnTo>
                  <a:lnTo>
                    <a:pt x="1" y="583"/>
                  </a:lnTo>
                  <a:lnTo>
                    <a:pt x="0" y="586"/>
                  </a:lnTo>
                  <a:lnTo>
                    <a:pt x="1" y="590"/>
                  </a:lnTo>
                  <a:lnTo>
                    <a:pt x="2" y="593"/>
                  </a:lnTo>
                  <a:lnTo>
                    <a:pt x="3" y="595"/>
                  </a:lnTo>
                  <a:lnTo>
                    <a:pt x="5" y="597"/>
                  </a:lnTo>
                  <a:lnTo>
                    <a:pt x="7" y="599"/>
                  </a:lnTo>
                  <a:lnTo>
                    <a:pt x="10" y="600"/>
                  </a:lnTo>
                  <a:lnTo>
                    <a:pt x="13" y="601"/>
                  </a:lnTo>
                  <a:lnTo>
                    <a:pt x="16" y="601"/>
                  </a:lnTo>
                  <a:lnTo>
                    <a:pt x="76" y="601"/>
                  </a:lnTo>
                  <a:lnTo>
                    <a:pt x="196" y="601"/>
                  </a:lnTo>
                  <a:lnTo>
                    <a:pt x="286" y="601"/>
                  </a:lnTo>
                  <a:lnTo>
                    <a:pt x="406" y="601"/>
                  </a:lnTo>
                  <a:lnTo>
                    <a:pt x="497" y="601"/>
                  </a:lnTo>
                  <a:lnTo>
                    <a:pt x="617" y="601"/>
                  </a:lnTo>
                  <a:lnTo>
                    <a:pt x="707" y="601"/>
                  </a:lnTo>
                  <a:lnTo>
                    <a:pt x="827" y="601"/>
                  </a:lnTo>
                  <a:lnTo>
                    <a:pt x="888" y="601"/>
                  </a:lnTo>
                  <a:lnTo>
                    <a:pt x="890" y="601"/>
                  </a:lnTo>
                  <a:lnTo>
                    <a:pt x="893" y="600"/>
                  </a:lnTo>
                  <a:lnTo>
                    <a:pt x="896" y="599"/>
                  </a:lnTo>
                  <a:lnTo>
                    <a:pt x="898" y="597"/>
                  </a:lnTo>
                  <a:lnTo>
                    <a:pt x="900" y="595"/>
                  </a:lnTo>
                  <a:lnTo>
                    <a:pt x="901" y="593"/>
                  </a:lnTo>
                  <a:lnTo>
                    <a:pt x="902" y="590"/>
                  </a:lnTo>
                  <a:lnTo>
                    <a:pt x="903" y="586"/>
                  </a:lnTo>
                  <a:lnTo>
                    <a:pt x="902" y="583"/>
                  </a:lnTo>
                  <a:lnTo>
                    <a:pt x="901" y="581"/>
                  </a:lnTo>
                  <a:lnTo>
                    <a:pt x="900" y="578"/>
                  </a:lnTo>
                  <a:lnTo>
                    <a:pt x="898" y="576"/>
                  </a:lnTo>
                  <a:lnTo>
                    <a:pt x="896" y="573"/>
                  </a:lnTo>
                  <a:lnTo>
                    <a:pt x="893" y="572"/>
                  </a:lnTo>
                  <a:lnTo>
                    <a:pt x="890" y="571"/>
                  </a:lnTo>
                  <a:lnTo>
                    <a:pt x="888" y="571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4" name="CustomShape 149"/>
            <p:cNvSpPr/>
            <p:nvPr/>
          </p:nvSpPr>
          <p:spPr>
            <a:xfrm>
              <a:off x="6752520" y="5294880"/>
              <a:ext cx="252000" cy="156960"/>
            </a:xfrm>
            <a:custGeom>
              <a:avLst/>
              <a:gdLst/>
              <a:ahLst/>
              <a:rect l="l" t="t" r="r" b="b"/>
              <a:pathLst>
                <a:path w="796" h="496">
                  <a:moveTo>
                    <a:pt x="60" y="406"/>
                  </a:moveTo>
                  <a:lnTo>
                    <a:pt x="66" y="407"/>
                  </a:lnTo>
                  <a:lnTo>
                    <a:pt x="73" y="410"/>
                  </a:lnTo>
                  <a:lnTo>
                    <a:pt x="78" y="413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3" y="417"/>
                  </a:lnTo>
                  <a:lnTo>
                    <a:pt x="86" y="421"/>
                  </a:lnTo>
                  <a:lnTo>
                    <a:pt x="88" y="426"/>
                  </a:lnTo>
                  <a:lnTo>
                    <a:pt x="89" y="431"/>
                  </a:lnTo>
                  <a:lnTo>
                    <a:pt x="90" y="436"/>
                  </a:lnTo>
                  <a:lnTo>
                    <a:pt x="89" y="443"/>
                  </a:lnTo>
                  <a:lnTo>
                    <a:pt x="88" y="448"/>
                  </a:lnTo>
                  <a:lnTo>
                    <a:pt x="85" y="453"/>
                  </a:lnTo>
                  <a:lnTo>
                    <a:pt x="81" y="458"/>
                  </a:lnTo>
                  <a:lnTo>
                    <a:pt x="76" y="461"/>
                  </a:lnTo>
                  <a:lnTo>
                    <a:pt x="72" y="464"/>
                  </a:lnTo>
                  <a:lnTo>
                    <a:pt x="65" y="466"/>
                  </a:lnTo>
                  <a:lnTo>
                    <a:pt x="60" y="466"/>
                  </a:lnTo>
                  <a:lnTo>
                    <a:pt x="54" y="466"/>
                  </a:lnTo>
                  <a:lnTo>
                    <a:pt x="48" y="464"/>
                  </a:lnTo>
                  <a:lnTo>
                    <a:pt x="43" y="461"/>
                  </a:lnTo>
                  <a:lnTo>
                    <a:pt x="39" y="458"/>
                  </a:lnTo>
                  <a:lnTo>
                    <a:pt x="34" y="453"/>
                  </a:lnTo>
                  <a:lnTo>
                    <a:pt x="32" y="448"/>
                  </a:lnTo>
                  <a:lnTo>
                    <a:pt x="30" y="443"/>
                  </a:lnTo>
                  <a:lnTo>
                    <a:pt x="30" y="436"/>
                  </a:lnTo>
                  <a:lnTo>
                    <a:pt x="30" y="430"/>
                  </a:lnTo>
                  <a:lnTo>
                    <a:pt x="32" y="425"/>
                  </a:lnTo>
                  <a:lnTo>
                    <a:pt x="34" y="419"/>
                  </a:lnTo>
                  <a:lnTo>
                    <a:pt x="39" y="415"/>
                  </a:lnTo>
                  <a:lnTo>
                    <a:pt x="43" y="412"/>
                  </a:lnTo>
                  <a:lnTo>
                    <a:pt x="48" y="409"/>
                  </a:lnTo>
                  <a:lnTo>
                    <a:pt x="54" y="407"/>
                  </a:lnTo>
                  <a:lnTo>
                    <a:pt x="60" y="406"/>
                  </a:lnTo>
                  <a:lnTo>
                    <a:pt x="60" y="406"/>
                  </a:lnTo>
                  <a:close/>
                  <a:moveTo>
                    <a:pt x="285" y="211"/>
                  </a:moveTo>
                  <a:lnTo>
                    <a:pt x="291" y="211"/>
                  </a:lnTo>
                  <a:lnTo>
                    <a:pt x="297" y="214"/>
                  </a:lnTo>
                  <a:lnTo>
                    <a:pt x="302" y="216"/>
                  </a:lnTo>
                  <a:lnTo>
                    <a:pt x="306" y="220"/>
                  </a:lnTo>
                  <a:lnTo>
                    <a:pt x="311" y="224"/>
                  </a:lnTo>
                  <a:lnTo>
                    <a:pt x="313" y="230"/>
                  </a:lnTo>
                  <a:lnTo>
                    <a:pt x="315" y="235"/>
                  </a:lnTo>
                  <a:lnTo>
                    <a:pt x="315" y="241"/>
                  </a:lnTo>
                  <a:lnTo>
                    <a:pt x="315" y="247"/>
                  </a:lnTo>
                  <a:lnTo>
                    <a:pt x="313" y="253"/>
                  </a:lnTo>
                  <a:lnTo>
                    <a:pt x="311" y="257"/>
                  </a:lnTo>
                  <a:lnTo>
                    <a:pt x="306" y="262"/>
                  </a:lnTo>
                  <a:lnTo>
                    <a:pt x="302" y="266"/>
                  </a:lnTo>
                  <a:lnTo>
                    <a:pt x="297" y="268"/>
                  </a:lnTo>
                  <a:lnTo>
                    <a:pt x="291" y="270"/>
                  </a:lnTo>
                  <a:lnTo>
                    <a:pt x="285" y="271"/>
                  </a:lnTo>
                  <a:lnTo>
                    <a:pt x="280" y="270"/>
                  </a:lnTo>
                  <a:lnTo>
                    <a:pt x="273" y="268"/>
                  </a:lnTo>
                  <a:lnTo>
                    <a:pt x="269" y="266"/>
                  </a:lnTo>
                  <a:lnTo>
                    <a:pt x="264" y="262"/>
                  </a:lnTo>
                  <a:lnTo>
                    <a:pt x="260" y="257"/>
                  </a:lnTo>
                  <a:lnTo>
                    <a:pt x="257" y="253"/>
                  </a:lnTo>
                  <a:lnTo>
                    <a:pt x="256" y="247"/>
                  </a:lnTo>
                  <a:lnTo>
                    <a:pt x="255" y="241"/>
                  </a:lnTo>
                  <a:lnTo>
                    <a:pt x="256" y="235"/>
                  </a:lnTo>
                  <a:lnTo>
                    <a:pt x="257" y="230"/>
                  </a:lnTo>
                  <a:lnTo>
                    <a:pt x="260" y="224"/>
                  </a:lnTo>
                  <a:lnTo>
                    <a:pt x="264" y="220"/>
                  </a:lnTo>
                  <a:lnTo>
                    <a:pt x="269" y="216"/>
                  </a:lnTo>
                  <a:lnTo>
                    <a:pt x="273" y="214"/>
                  </a:lnTo>
                  <a:lnTo>
                    <a:pt x="280" y="211"/>
                  </a:lnTo>
                  <a:lnTo>
                    <a:pt x="285" y="211"/>
                  </a:lnTo>
                  <a:close/>
                  <a:moveTo>
                    <a:pt x="511" y="301"/>
                  </a:moveTo>
                  <a:lnTo>
                    <a:pt x="516" y="301"/>
                  </a:lnTo>
                  <a:lnTo>
                    <a:pt x="521" y="302"/>
                  </a:lnTo>
                  <a:lnTo>
                    <a:pt x="526" y="306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0" y="308"/>
                  </a:lnTo>
                  <a:lnTo>
                    <a:pt x="535" y="313"/>
                  </a:lnTo>
                  <a:lnTo>
                    <a:pt x="538" y="319"/>
                  </a:lnTo>
                  <a:lnTo>
                    <a:pt x="540" y="325"/>
                  </a:lnTo>
                  <a:lnTo>
                    <a:pt x="541" y="331"/>
                  </a:lnTo>
                  <a:lnTo>
                    <a:pt x="540" y="337"/>
                  </a:lnTo>
                  <a:lnTo>
                    <a:pt x="539" y="343"/>
                  </a:lnTo>
                  <a:lnTo>
                    <a:pt x="536" y="347"/>
                  </a:lnTo>
                  <a:lnTo>
                    <a:pt x="532" y="353"/>
                  </a:lnTo>
                  <a:lnTo>
                    <a:pt x="527" y="356"/>
                  </a:lnTo>
                  <a:lnTo>
                    <a:pt x="523" y="359"/>
                  </a:lnTo>
                  <a:lnTo>
                    <a:pt x="516" y="360"/>
                  </a:lnTo>
                  <a:lnTo>
                    <a:pt x="511" y="361"/>
                  </a:lnTo>
                  <a:lnTo>
                    <a:pt x="505" y="360"/>
                  </a:lnTo>
                  <a:lnTo>
                    <a:pt x="499" y="359"/>
                  </a:lnTo>
                  <a:lnTo>
                    <a:pt x="494" y="356"/>
                  </a:lnTo>
                  <a:lnTo>
                    <a:pt x="490" y="353"/>
                  </a:lnTo>
                  <a:lnTo>
                    <a:pt x="486" y="349"/>
                  </a:lnTo>
                  <a:lnTo>
                    <a:pt x="483" y="343"/>
                  </a:lnTo>
                  <a:lnTo>
                    <a:pt x="481" y="337"/>
                  </a:lnTo>
                  <a:lnTo>
                    <a:pt x="481" y="331"/>
                  </a:lnTo>
                  <a:lnTo>
                    <a:pt x="481" y="325"/>
                  </a:lnTo>
                  <a:lnTo>
                    <a:pt x="483" y="320"/>
                  </a:lnTo>
                  <a:lnTo>
                    <a:pt x="486" y="314"/>
                  </a:lnTo>
                  <a:lnTo>
                    <a:pt x="490" y="310"/>
                  </a:lnTo>
                  <a:lnTo>
                    <a:pt x="494" y="307"/>
                  </a:lnTo>
                  <a:lnTo>
                    <a:pt x="499" y="304"/>
                  </a:lnTo>
                  <a:lnTo>
                    <a:pt x="505" y="301"/>
                  </a:lnTo>
                  <a:lnTo>
                    <a:pt x="511" y="301"/>
                  </a:lnTo>
                  <a:lnTo>
                    <a:pt x="511" y="301"/>
                  </a:lnTo>
                  <a:close/>
                  <a:moveTo>
                    <a:pt x="736" y="30"/>
                  </a:moveTo>
                  <a:lnTo>
                    <a:pt x="742" y="31"/>
                  </a:lnTo>
                  <a:lnTo>
                    <a:pt x="748" y="33"/>
                  </a:lnTo>
                  <a:lnTo>
                    <a:pt x="753" y="36"/>
                  </a:lnTo>
                  <a:lnTo>
                    <a:pt x="757" y="39"/>
                  </a:lnTo>
                  <a:lnTo>
                    <a:pt x="762" y="43"/>
                  </a:lnTo>
                  <a:lnTo>
                    <a:pt x="764" y="49"/>
                  </a:lnTo>
                  <a:lnTo>
                    <a:pt x="766" y="55"/>
                  </a:lnTo>
                  <a:lnTo>
                    <a:pt x="766" y="60"/>
                  </a:lnTo>
                  <a:lnTo>
                    <a:pt x="766" y="67"/>
                  </a:lnTo>
                  <a:lnTo>
                    <a:pt x="764" y="72"/>
                  </a:lnTo>
                  <a:lnTo>
                    <a:pt x="762" y="78"/>
                  </a:lnTo>
                  <a:lnTo>
                    <a:pt x="757" y="82"/>
                  </a:lnTo>
                  <a:lnTo>
                    <a:pt x="753" y="85"/>
                  </a:lnTo>
                  <a:lnTo>
                    <a:pt x="748" y="88"/>
                  </a:lnTo>
                  <a:lnTo>
                    <a:pt x="742" y="90"/>
                  </a:lnTo>
                  <a:lnTo>
                    <a:pt x="736" y="90"/>
                  </a:lnTo>
                  <a:lnTo>
                    <a:pt x="731" y="90"/>
                  </a:lnTo>
                  <a:lnTo>
                    <a:pt x="724" y="88"/>
                  </a:lnTo>
                  <a:lnTo>
                    <a:pt x="720" y="85"/>
                  </a:lnTo>
                  <a:lnTo>
                    <a:pt x="716" y="82"/>
                  </a:lnTo>
                  <a:lnTo>
                    <a:pt x="711" y="78"/>
                  </a:lnTo>
                  <a:lnTo>
                    <a:pt x="708" y="72"/>
                  </a:lnTo>
                  <a:lnTo>
                    <a:pt x="707" y="67"/>
                  </a:lnTo>
                  <a:lnTo>
                    <a:pt x="706" y="60"/>
                  </a:lnTo>
                  <a:lnTo>
                    <a:pt x="707" y="55"/>
                  </a:lnTo>
                  <a:lnTo>
                    <a:pt x="708" y="49"/>
                  </a:lnTo>
                  <a:lnTo>
                    <a:pt x="711" y="43"/>
                  </a:lnTo>
                  <a:lnTo>
                    <a:pt x="716" y="39"/>
                  </a:lnTo>
                  <a:lnTo>
                    <a:pt x="720" y="36"/>
                  </a:lnTo>
                  <a:lnTo>
                    <a:pt x="724" y="33"/>
                  </a:lnTo>
                  <a:lnTo>
                    <a:pt x="731" y="31"/>
                  </a:lnTo>
                  <a:lnTo>
                    <a:pt x="736" y="30"/>
                  </a:lnTo>
                  <a:lnTo>
                    <a:pt x="736" y="30"/>
                  </a:lnTo>
                  <a:close/>
                  <a:moveTo>
                    <a:pt x="60" y="496"/>
                  </a:moveTo>
                  <a:lnTo>
                    <a:pt x="66" y="496"/>
                  </a:lnTo>
                  <a:lnTo>
                    <a:pt x="72" y="495"/>
                  </a:lnTo>
                  <a:lnTo>
                    <a:pt x="77" y="494"/>
                  </a:lnTo>
                  <a:lnTo>
                    <a:pt x="84" y="492"/>
                  </a:lnTo>
                  <a:lnTo>
                    <a:pt x="89" y="489"/>
                  </a:lnTo>
                  <a:lnTo>
                    <a:pt x="93" y="487"/>
                  </a:lnTo>
                  <a:lnTo>
                    <a:pt x="98" y="482"/>
                  </a:lnTo>
                  <a:lnTo>
                    <a:pt x="102" y="479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3" y="465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8"/>
                  </a:lnTo>
                  <a:lnTo>
                    <a:pt x="120" y="443"/>
                  </a:lnTo>
                  <a:lnTo>
                    <a:pt x="120" y="436"/>
                  </a:lnTo>
                  <a:lnTo>
                    <a:pt x="119" y="429"/>
                  </a:lnTo>
                  <a:lnTo>
                    <a:pt x="118" y="422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1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6" y="300"/>
                  </a:lnTo>
                  <a:lnTo>
                    <a:pt x="285" y="301"/>
                  </a:lnTo>
                  <a:lnTo>
                    <a:pt x="292" y="300"/>
                  </a:lnTo>
                  <a:lnTo>
                    <a:pt x="300" y="299"/>
                  </a:lnTo>
                  <a:lnTo>
                    <a:pt x="306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6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1"/>
                  </a:lnTo>
                  <a:lnTo>
                    <a:pt x="451" y="338"/>
                  </a:lnTo>
                  <a:lnTo>
                    <a:pt x="452" y="343"/>
                  </a:lnTo>
                  <a:lnTo>
                    <a:pt x="453" y="350"/>
                  </a:lnTo>
                  <a:lnTo>
                    <a:pt x="455" y="355"/>
                  </a:lnTo>
                  <a:lnTo>
                    <a:pt x="457" y="360"/>
                  </a:lnTo>
                  <a:lnTo>
                    <a:pt x="461" y="365"/>
                  </a:lnTo>
                  <a:lnTo>
                    <a:pt x="464" y="370"/>
                  </a:lnTo>
                  <a:lnTo>
                    <a:pt x="468" y="374"/>
                  </a:lnTo>
                  <a:lnTo>
                    <a:pt x="472" y="377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7" y="387"/>
                  </a:lnTo>
                  <a:lnTo>
                    <a:pt x="493" y="388"/>
                  </a:lnTo>
                  <a:lnTo>
                    <a:pt x="498" y="390"/>
                  </a:lnTo>
                  <a:lnTo>
                    <a:pt x="505" y="391"/>
                  </a:lnTo>
                  <a:lnTo>
                    <a:pt x="511" y="391"/>
                  </a:lnTo>
                  <a:lnTo>
                    <a:pt x="517" y="391"/>
                  </a:lnTo>
                  <a:lnTo>
                    <a:pt x="523" y="390"/>
                  </a:lnTo>
                  <a:lnTo>
                    <a:pt x="529" y="388"/>
                  </a:lnTo>
                  <a:lnTo>
                    <a:pt x="535" y="387"/>
                  </a:lnTo>
                  <a:lnTo>
                    <a:pt x="540" y="384"/>
                  </a:lnTo>
                  <a:lnTo>
                    <a:pt x="544" y="381"/>
                  </a:lnTo>
                  <a:lnTo>
                    <a:pt x="550" y="377"/>
                  </a:lnTo>
                  <a:lnTo>
                    <a:pt x="554" y="373"/>
                  </a:lnTo>
                  <a:lnTo>
                    <a:pt x="557" y="370"/>
                  </a:lnTo>
                  <a:lnTo>
                    <a:pt x="560" y="365"/>
                  </a:lnTo>
                  <a:lnTo>
                    <a:pt x="564" y="360"/>
                  </a:lnTo>
                  <a:lnTo>
                    <a:pt x="567" y="355"/>
                  </a:lnTo>
                  <a:lnTo>
                    <a:pt x="568" y="350"/>
                  </a:lnTo>
                  <a:lnTo>
                    <a:pt x="570" y="343"/>
                  </a:lnTo>
                  <a:lnTo>
                    <a:pt x="571" y="338"/>
                  </a:lnTo>
                  <a:lnTo>
                    <a:pt x="571" y="331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59" y="296"/>
                  </a:lnTo>
                  <a:lnTo>
                    <a:pt x="710" y="115"/>
                  </a:lnTo>
                  <a:lnTo>
                    <a:pt x="717" y="117"/>
                  </a:lnTo>
                  <a:lnTo>
                    <a:pt x="723" y="119"/>
                  </a:lnTo>
                  <a:lnTo>
                    <a:pt x="730" y="120"/>
                  </a:lnTo>
                  <a:lnTo>
                    <a:pt x="736" y="120"/>
                  </a:lnTo>
                  <a:lnTo>
                    <a:pt x="742" y="120"/>
                  </a:lnTo>
                  <a:lnTo>
                    <a:pt x="749" y="119"/>
                  </a:lnTo>
                  <a:lnTo>
                    <a:pt x="754" y="118"/>
                  </a:lnTo>
                  <a:lnTo>
                    <a:pt x="760" y="116"/>
                  </a:lnTo>
                  <a:lnTo>
                    <a:pt x="765" y="114"/>
                  </a:lnTo>
                  <a:lnTo>
                    <a:pt x="770" y="111"/>
                  </a:lnTo>
                  <a:lnTo>
                    <a:pt x="775" y="106"/>
                  </a:lnTo>
                  <a:lnTo>
                    <a:pt x="779" y="103"/>
                  </a:lnTo>
                  <a:lnTo>
                    <a:pt x="783" y="99"/>
                  </a:lnTo>
                  <a:lnTo>
                    <a:pt x="786" y="95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4" y="79"/>
                  </a:lnTo>
                  <a:lnTo>
                    <a:pt x="795" y="73"/>
                  </a:lnTo>
                  <a:lnTo>
                    <a:pt x="796" y="67"/>
                  </a:lnTo>
                  <a:lnTo>
                    <a:pt x="796" y="60"/>
                  </a:lnTo>
                  <a:lnTo>
                    <a:pt x="796" y="54"/>
                  </a:lnTo>
                  <a:lnTo>
                    <a:pt x="795" y="49"/>
                  </a:lnTo>
                  <a:lnTo>
                    <a:pt x="794" y="43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6" y="27"/>
                  </a:lnTo>
                  <a:lnTo>
                    <a:pt x="783" y="23"/>
                  </a:lnTo>
                  <a:lnTo>
                    <a:pt x="779" y="19"/>
                  </a:lnTo>
                  <a:lnTo>
                    <a:pt x="775" y="14"/>
                  </a:lnTo>
                  <a:lnTo>
                    <a:pt x="770" y="11"/>
                  </a:lnTo>
                  <a:lnTo>
                    <a:pt x="765" y="8"/>
                  </a:lnTo>
                  <a:lnTo>
                    <a:pt x="760" y="5"/>
                  </a:lnTo>
                  <a:lnTo>
                    <a:pt x="754" y="4"/>
                  </a:lnTo>
                  <a:lnTo>
                    <a:pt x="749" y="1"/>
                  </a:lnTo>
                  <a:lnTo>
                    <a:pt x="742" y="0"/>
                  </a:lnTo>
                  <a:lnTo>
                    <a:pt x="736" y="0"/>
                  </a:lnTo>
                  <a:lnTo>
                    <a:pt x="731" y="0"/>
                  </a:lnTo>
                  <a:lnTo>
                    <a:pt x="724" y="1"/>
                  </a:lnTo>
                  <a:lnTo>
                    <a:pt x="719" y="4"/>
                  </a:lnTo>
                  <a:lnTo>
                    <a:pt x="712" y="5"/>
                  </a:lnTo>
                  <a:lnTo>
                    <a:pt x="708" y="8"/>
                  </a:lnTo>
                  <a:lnTo>
                    <a:pt x="703" y="11"/>
                  </a:lnTo>
                  <a:lnTo>
                    <a:pt x="698" y="14"/>
                  </a:lnTo>
                  <a:lnTo>
                    <a:pt x="694" y="19"/>
                  </a:lnTo>
                  <a:lnTo>
                    <a:pt x="690" y="22"/>
                  </a:lnTo>
                  <a:lnTo>
                    <a:pt x="687" y="27"/>
                  </a:lnTo>
                  <a:lnTo>
                    <a:pt x="683" y="31"/>
                  </a:lnTo>
                  <a:lnTo>
                    <a:pt x="681" y="37"/>
                  </a:lnTo>
                  <a:lnTo>
                    <a:pt x="679" y="43"/>
                  </a:lnTo>
                  <a:lnTo>
                    <a:pt x="677" y="49"/>
                  </a:lnTo>
                  <a:lnTo>
                    <a:pt x="676" y="54"/>
                  </a:lnTo>
                  <a:lnTo>
                    <a:pt x="676" y="60"/>
                  </a:lnTo>
                  <a:lnTo>
                    <a:pt x="677" y="70"/>
                  </a:lnTo>
                  <a:lnTo>
                    <a:pt x="679" y="80"/>
                  </a:lnTo>
                  <a:lnTo>
                    <a:pt x="682" y="88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0" y="275"/>
                  </a:lnTo>
                  <a:lnTo>
                    <a:pt x="524" y="272"/>
                  </a:lnTo>
                  <a:lnTo>
                    <a:pt x="517" y="271"/>
                  </a:lnTo>
                  <a:lnTo>
                    <a:pt x="511" y="271"/>
                  </a:lnTo>
                  <a:lnTo>
                    <a:pt x="504" y="271"/>
                  </a:lnTo>
                  <a:lnTo>
                    <a:pt x="496" y="272"/>
                  </a:lnTo>
                  <a:lnTo>
                    <a:pt x="490" y="275"/>
                  </a:lnTo>
                  <a:lnTo>
                    <a:pt x="483" y="278"/>
                  </a:lnTo>
                  <a:lnTo>
                    <a:pt x="478" y="281"/>
                  </a:lnTo>
                  <a:lnTo>
                    <a:pt x="472" y="285"/>
                  </a:lnTo>
                  <a:lnTo>
                    <a:pt x="467" y="291"/>
                  </a:lnTo>
                  <a:lnTo>
                    <a:pt x="463" y="296"/>
                  </a:lnTo>
                  <a:lnTo>
                    <a:pt x="345" y="249"/>
                  </a:lnTo>
                  <a:lnTo>
                    <a:pt x="345" y="245"/>
                  </a:lnTo>
                  <a:lnTo>
                    <a:pt x="345" y="241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2"/>
                  </a:lnTo>
                  <a:lnTo>
                    <a:pt x="335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2"/>
                  </a:lnTo>
                  <a:lnTo>
                    <a:pt x="291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2"/>
                  </a:lnTo>
                  <a:lnTo>
                    <a:pt x="268" y="184"/>
                  </a:lnTo>
                  <a:lnTo>
                    <a:pt x="261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7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2" y="212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1"/>
                  </a:lnTo>
                  <a:lnTo>
                    <a:pt x="226" y="248"/>
                  </a:lnTo>
                  <a:lnTo>
                    <a:pt x="227" y="255"/>
                  </a:lnTo>
                  <a:lnTo>
                    <a:pt x="229" y="262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3"/>
                  </a:lnTo>
                  <a:lnTo>
                    <a:pt x="78" y="380"/>
                  </a:lnTo>
                  <a:lnTo>
                    <a:pt x="69" y="377"/>
                  </a:lnTo>
                  <a:lnTo>
                    <a:pt x="60" y="376"/>
                  </a:lnTo>
                  <a:lnTo>
                    <a:pt x="54" y="376"/>
                  </a:lnTo>
                  <a:lnTo>
                    <a:pt x="47" y="377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4"/>
                  </a:lnTo>
                  <a:lnTo>
                    <a:pt x="26" y="387"/>
                  </a:lnTo>
                  <a:lnTo>
                    <a:pt x="21" y="390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10" y="403"/>
                  </a:lnTo>
                  <a:lnTo>
                    <a:pt x="6" y="407"/>
                  </a:lnTo>
                  <a:lnTo>
                    <a:pt x="4" y="413"/>
                  </a:lnTo>
                  <a:lnTo>
                    <a:pt x="2" y="418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6"/>
                  </a:lnTo>
                  <a:lnTo>
                    <a:pt x="0" y="443"/>
                  </a:lnTo>
                  <a:lnTo>
                    <a:pt x="1" y="448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5"/>
                  </a:lnTo>
                  <a:lnTo>
                    <a:pt x="10" y="470"/>
                  </a:lnTo>
                  <a:lnTo>
                    <a:pt x="13" y="475"/>
                  </a:lnTo>
                  <a:lnTo>
                    <a:pt x="17" y="479"/>
                  </a:lnTo>
                  <a:lnTo>
                    <a:pt x="21" y="482"/>
                  </a:lnTo>
                  <a:lnTo>
                    <a:pt x="26" y="487"/>
                  </a:lnTo>
                  <a:lnTo>
                    <a:pt x="31" y="489"/>
                  </a:lnTo>
                  <a:lnTo>
                    <a:pt x="36" y="492"/>
                  </a:lnTo>
                  <a:lnTo>
                    <a:pt x="42" y="494"/>
                  </a:lnTo>
                  <a:lnTo>
                    <a:pt x="47" y="495"/>
                  </a:lnTo>
                  <a:lnTo>
                    <a:pt x="54" y="496"/>
                  </a:lnTo>
                  <a:lnTo>
                    <a:pt x="60" y="496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375" name="Group 150"/>
          <p:cNvGrpSpPr/>
          <p:nvPr/>
        </p:nvGrpSpPr>
        <p:grpSpPr>
          <a:xfrm>
            <a:off x="6733440" y="3393000"/>
            <a:ext cx="315360" cy="273960"/>
            <a:chOff x="6733440" y="3393000"/>
            <a:chExt cx="315360" cy="273960"/>
          </a:xfrm>
        </p:grpSpPr>
        <p:sp>
          <p:nvSpPr>
            <p:cNvPr id="376" name="CustomShape 151"/>
            <p:cNvSpPr/>
            <p:nvPr/>
          </p:nvSpPr>
          <p:spPr>
            <a:xfrm>
              <a:off x="6796080" y="3497760"/>
              <a:ext cx="252720" cy="169200"/>
            </a:xfrm>
            <a:custGeom>
              <a:avLst/>
              <a:gdLst/>
              <a:ahLst/>
              <a:rect l="l" t="t" r="r" b="b"/>
              <a:pathLst>
                <a:path w="722" h="481">
                  <a:moveTo>
                    <a:pt x="630" y="391"/>
                  </a:moveTo>
                  <a:lnTo>
                    <a:pt x="629" y="385"/>
                  </a:lnTo>
                  <a:lnTo>
                    <a:pt x="627" y="378"/>
                  </a:lnTo>
                  <a:lnTo>
                    <a:pt x="623" y="373"/>
                  </a:lnTo>
                  <a:lnTo>
                    <a:pt x="621" y="368"/>
                  </a:lnTo>
                  <a:lnTo>
                    <a:pt x="614" y="357"/>
                  </a:lnTo>
                  <a:lnTo>
                    <a:pt x="604" y="349"/>
                  </a:lnTo>
                  <a:lnTo>
                    <a:pt x="599" y="344"/>
                  </a:lnTo>
                  <a:lnTo>
                    <a:pt x="593" y="341"/>
                  </a:lnTo>
                  <a:lnTo>
                    <a:pt x="588" y="338"/>
                  </a:lnTo>
                  <a:lnTo>
                    <a:pt x="583" y="336"/>
                  </a:lnTo>
                  <a:lnTo>
                    <a:pt x="576" y="334"/>
                  </a:lnTo>
                  <a:lnTo>
                    <a:pt x="570" y="332"/>
                  </a:lnTo>
                  <a:lnTo>
                    <a:pt x="563" y="331"/>
                  </a:lnTo>
                  <a:lnTo>
                    <a:pt x="557" y="331"/>
                  </a:lnTo>
                  <a:lnTo>
                    <a:pt x="550" y="331"/>
                  </a:lnTo>
                  <a:lnTo>
                    <a:pt x="543" y="332"/>
                  </a:lnTo>
                  <a:lnTo>
                    <a:pt x="537" y="334"/>
                  </a:lnTo>
                  <a:lnTo>
                    <a:pt x="530" y="336"/>
                  </a:lnTo>
                  <a:lnTo>
                    <a:pt x="525" y="338"/>
                  </a:lnTo>
                  <a:lnTo>
                    <a:pt x="520" y="341"/>
                  </a:lnTo>
                  <a:lnTo>
                    <a:pt x="514" y="344"/>
                  </a:lnTo>
                  <a:lnTo>
                    <a:pt x="509" y="349"/>
                  </a:lnTo>
                  <a:lnTo>
                    <a:pt x="499" y="357"/>
                  </a:lnTo>
                  <a:lnTo>
                    <a:pt x="493" y="368"/>
                  </a:lnTo>
                  <a:lnTo>
                    <a:pt x="490" y="373"/>
                  </a:lnTo>
                  <a:lnTo>
                    <a:pt x="486" y="378"/>
                  </a:lnTo>
                  <a:lnTo>
                    <a:pt x="484" y="385"/>
                  </a:lnTo>
                  <a:lnTo>
                    <a:pt x="483" y="391"/>
                  </a:lnTo>
                  <a:lnTo>
                    <a:pt x="451" y="391"/>
                  </a:lnTo>
                  <a:lnTo>
                    <a:pt x="451" y="271"/>
                  </a:lnTo>
                  <a:lnTo>
                    <a:pt x="692" y="271"/>
                  </a:lnTo>
                  <a:lnTo>
                    <a:pt x="692" y="391"/>
                  </a:lnTo>
                  <a:lnTo>
                    <a:pt x="630" y="391"/>
                  </a:lnTo>
                  <a:close/>
                  <a:moveTo>
                    <a:pt x="557" y="451"/>
                  </a:moveTo>
                  <a:lnTo>
                    <a:pt x="547" y="450"/>
                  </a:lnTo>
                  <a:lnTo>
                    <a:pt x="539" y="448"/>
                  </a:lnTo>
                  <a:lnTo>
                    <a:pt x="531" y="444"/>
                  </a:lnTo>
                  <a:lnTo>
                    <a:pt x="525" y="438"/>
                  </a:lnTo>
                  <a:lnTo>
                    <a:pt x="520" y="432"/>
                  </a:lnTo>
                  <a:lnTo>
                    <a:pt x="515" y="423"/>
                  </a:lnTo>
                  <a:lnTo>
                    <a:pt x="512" y="415"/>
                  </a:lnTo>
                  <a:lnTo>
                    <a:pt x="511" y="406"/>
                  </a:lnTo>
                  <a:lnTo>
                    <a:pt x="512" y="398"/>
                  </a:lnTo>
                  <a:lnTo>
                    <a:pt x="515" y="389"/>
                  </a:lnTo>
                  <a:lnTo>
                    <a:pt x="520" y="381"/>
                  </a:lnTo>
                  <a:lnTo>
                    <a:pt x="525" y="374"/>
                  </a:lnTo>
                  <a:lnTo>
                    <a:pt x="531" y="369"/>
                  </a:lnTo>
                  <a:lnTo>
                    <a:pt x="539" y="365"/>
                  </a:lnTo>
                  <a:lnTo>
                    <a:pt x="547" y="362"/>
                  </a:lnTo>
                  <a:lnTo>
                    <a:pt x="557" y="361"/>
                  </a:lnTo>
                  <a:lnTo>
                    <a:pt x="566" y="362"/>
                  </a:lnTo>
                  <a:lnTo>
                    <a:pt x="574" y="365"/>
                  </a:lnTo>
                  <a:lnTo>
                    <a:pt x="582" y="369"/>
                  </a:lnTo>
                  <a:lnTo>
                    <a:pt x="588" y="374"/>
                  </a:lnTo>
                  <a:lnTo>
                    <a:pt x="593" y="381"/>
                  </a:lnTo>
                  <a:lnTo>
                    <a:pt x="598" y="389"/>
                  </a:lnTo>
                  <a:lnTo>
                    <a:pt x="601" y="398"/>
                  </a:lnTo>
                  <a:lnTo>
                    <a:pt x="602" y="406"/>
                  </a:lnTo>
                  <a:lnTo>
                    <a:pt x="601" y="415"/>
                  </a:lnTo>
                  <a:lnTo>
                    <a:pt x="598" y="423"/>
                  </a:lnTo>
                  <a:lnTo>
                    <a:pt x="593" y="431"/>
                  </a:lnTo>
                  <a:lnTo>
                    <a:pt x="588" y="438"/>
                  </a:lnTo>
                  <a:lnTo>
                    <a:pt x="582" y="444"/>
                  </a:lnTo>
                  <a:lnTo>
                    <a:pt x="574" y="448"/>
                  </a:lnTo>
                  <a:lnTo>
                    <a:pt x="566" y="450"/>
                  </a:lnTo>
                  <a:lnTo>
                    <a:pt x="557" y="451"/>
                  </a:lnTo>
                  <a:close/>
                  <a:moveTo>
                    <a:pt x="551" y="120"/>
                  </a:moveTo>
                  <a:lnTo>
                    <a:pt x="671" y="241"/>
                  </a:lnTo>
                  <a:lnTo>
                    <a:pt x="451" y="241"/>
                  </a:lnTo>
                  <a:lnTo>
                    <a:pt x="451" y="120"/>
                  </a:lnTo>
                  <a:lnTo>
                    <a:pt x="551" y="120"/>
                  </a:lnTo>
                  <a:close/>
                  <a:moveTo>
                    <a:pt x="181" y="451"/>
                  </a:moveTo>
                  <a:lnTo>
                    <a:pt x="171" y="450"/>
                  </a:lnTo>
                  <a:lnTo>
                    <a:pt x="163" y="448"/>
                  </a:lnTo>
                  <a:lnTo>
                    <a:pt x="155" y="444"/>
                  </a:lnTo>
                  <a:lnTo>
                    <a:pt x="149" y="438"/>
                  </a:lnTo>
                  <a:lnTo>
                    <a:pt x="144" y="432"/>
                  </a:lnTo>
                  <a:lnTo>
                    <a:pt x="139" y="423"/>
                  </a:lnTo>
                  <a:lnTo>
                    <a:pt x="136" y="415"/>
                  </a:lnTo>
                  <a:lnTo>
                    <a:pt x="136" y="406"/>
                  </a:lnTo>
                  <a:lnTo>
                    <a:pt x="136" y="398"/>
                  </a:lnTo>
                  <a:lnTo>
                    <a:pt x="139" y="389"/>
                  </a:lnTo>
                  <a:lnTo>
                    <a:pt x="144" y="381"/>
                  </a:lnTo>
                  <a:lnTo>
                    <a:pt x="149" y="374"/>
                  </a:lnTo>
                  <a:lnTo>
                    <a:pt x="155" y="369"/>
                  </a:lnTo>
                  <a:lnTo>
                    <a:pt x="163" y="365"/>
                  </a:lnTo>
                  <a:lnTo>
                    <a:pt x="171" y="362"/>
                  </a:lnTo>
                  <a:lnTo>
                    <a:pt x="181" y="361"/>
                  </a:lnTo>
                  <a:lnTo>
                    <a:pt x="190" y="362"/>
                  </a:lnTo>
                  <a:lnTo>
                    <a:pt x="198" y="365"/>
                  </a:lnTo>
                  <a:lnTo>
                    <a:pt x="206" y="369"/>
                  </a:lnTo>
                  <a:lnTo>
                    <a:pt x="212" y="374"/>
                  </a:lnTo>
                  <a:lnTo>
                    <a:pt x="219" y="381"/>
                  </a:lnTo>
                  <a:lnTo>
                    <a:pt x="222" y="389"/>
                  </a:lnTo>
                  <a:lnTo>
                    <a:pt x="225" y="398"/>
                  </a:lnTo>
                  <a:lnTo>
                    <a:pt x="226" y="406"/>
                  </a:lnTo>
                  <a:lnTo>
                    <a:pt x="225" y="415"/>
                  </a:lnTo>
                  <a:lnTo>
                    <a:pt x="222" y="423"/>
                  </a:lnTo>
                  <a:lnTo>
                    <a:pt x="219" y="431"/>
                  </a:lnTo>
                  <a:lnTo>
                    <a:pt x="212" y="438"/>
                  </a:lnTo>
                  <a:lnTo>
                    <a:pt x="206" y="444"/>
                  </a:lnTo>
                  <a:lnTo>
                    <a:pt x="198" y="448"/>
                  </a:lnTo>
                  <a:lnTo>
                    <a:pt x="190" y="450"/>
                  </a:lnTo>
                  <a:lnTo>
                    <a:pt x="181" y="451"/>
                  </a:lnTo>
                  <a:close/>
                  <a:moveTo>
                    <a:pt x="721" y="250"/>
                  </a:moveTo>
                  <a:lnTo>
                    <a:pt x="720" y="248"/>
                  </a:lnTo>
                  <a:lnTo>
                    <a:pt x="718" y="246"/>
                  </a:lnTo>
                  <a:lnTo>
                    <a:pt x="568" y="95"/>
                  </a:lnTo>
                  <a:lnTo>
                    <a:pt x="565" y="94"/>
                  </a:lnTo>
                  <a:lnTo>
                    <a:pt x="562" y="91"/>
                  </a:lnTo>
                  <a:lnTo>
                    <a:pt x="559" y="91"/>
                  </a:lnTo>
                  <a:lnTo>
                    <a:pt x="557" y="90"/>
                  </a:lnTo>
                  <a:lnTo>
                    <a:pt x="451" y="90"/>
                  </a:lnTo>
                  <a:lnTo>
                    <a:pt x="451" y="15"/>
                  </a:lnTo>
                  <a:lnTo>
                    <a:pt x="451" y="12"/>
                  </a:lnTo>
                  <a:lnTo>
                    <a:pt x="450" y="10"/>
                  </a:lnTo>
                  <a:lnTo>
                    <a:pt x="449" y="7"/>
                  </a:lnTo>
                  <a:lnTo>
                    <a:pt x="447" y="5"/>
                  </a:lnTo>
                  <a:lnTo>
                    <a:pt x="445" y="3"/>
                  </a:lnTo>
                  <a:lnTo>
                    <a:pt x="442" y="1"/>
                  </a:lnTo>
                  <a:lnTo>
                    <a:pt x="439" y="0"/>
                  </a:lnTo>
                  <a:lnTo>
                    <a:pt x="436" y="0"/>
                  </a:lnTo>
                  <a:lnTo>
                    <a:pt x="256" y="0"/>
                  </a:lnTo>
                  <a:lnTo>
                    <a:pt x="253" y="0"/>
                  </a:lnTo>
                  <a:lnTo>
                    <a:pt x="250" y="1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10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19"/>
                  </a:lnTo>
                  <a:lnTo>
                    <a:pt x="242" y="22"/>
                  </a:lnTo>
                  <a:lnTo>
                    <a:pt x="243" y="24"/>
                  </a:lnTo>
                  <a:lnTo>
                    <a:pt x="245" y="26"/>
                  </a:lnTo>
                  <a:lnTo>
                    <a:pt x="247" y="28"/>
                  </a:lnTo>
                  <a:lnTo>
                    <a:pt x="250" y="29"/>
                  </a:lnTo>
                  <a:lnTo>
                    <a:pt x="253" y="30"/>
                  </a:lnTo>
                  <a:lnTo>
                    <a:pt x="256" y="30"/>
                  </a:lnTo>
                  <a:lnTo>
                    <a:pt x="421" y="30"/>
                  </a:lnTo>
                  <a:lnTo>
                    <a:pt x="421" y="391"/>
                  </a:lnTo>
                  <a:lnTo>
                    <a:pt x="254" y="391"/>
                  </a:lnTo>
                  <a:lnTo>
                    <a:pt x="253" y="385"/>
                  </a:lnTo>
                  <a:lnTo>
                    <a:pt x="251" y="378"/>
                  </a:lnTo>
                  <a:lnTo>
                    <a:pt x="249" y="373"/>
                  </a:lnTo>
                  <a:lnTo>
                    <a:pt x="245" y="368"/>
                  </a:lnTo>
                  <a:lnTo>
                    <a:pt x="238" y="357"/>
                  </a:lnTo>
                  <a:lnTo>
                    <a:pt x="228" y="349"/>
                  </a:lnTo>
                  <a:lnTo>
                    <a:pt x="224" y="344"/>
                  </a:lnTo>
                  <a:lnTo>
                    <a:pt x="219" y="341"/>
                  </a:lnTo>
                  <a:lnTo>
                    <a:pt x="212" y="338"/>
                  </a:lnTo>
                  <a:lnTo>
                    <a:pt x="207" y="336"/>
                  </a:lnTo>
                  <a:lnTo>
                    <a:pt x="200" y="334"/>
                  </a:lnTo>
                  <a:lnTo>
                    <a:pt x="194" y="332"/>
                  </a:lnTo>
                  <a:lnTo>
                    <a:pt x="187" y="331"/>
                  </a:lnTo>
                  <a:lnTo>
                    <a:pt x="181" y="331"/>
                  </a:lnTo>
                  <a:lnTo>
                    <a:pt x="174" y="331"/>
                  </a:lnTo>
                  <a:lnTo>
                    <a:pt x="167" y="332"/>
                  </a:lnTo>
                  <a:lnTo>
                    <a:pt x="161" y="334"/>
                  </a:lnTo>
                  <a:lnTo>
                    <a:pt x="155" y="336"/>
                  </a:lnTo>
                  <a:lnTo>
                    <a:pt x="149" y="338"/>
                  </a:lnTo>
                  <a:lnTo>
                    <a:pt x="144" y="341"/>
                  </a:lnTo>
                  <a:lnTo>
                    <a:pt x="138" y="344"/>
                  </a:lnTo>
                  <a:lnTo>
                    <a:pt x="133" y="349"/>
                  </a:lnTo>
                  <a:lnTo>
                    <a:pt x="124" y="357"/>
                  </a:lnTo>
                  <a:lnTo>
                    <a:pt x="117" y="368"/>
                  </a:lnTo>
                  <a:lnTo>
                    <a:pt x="114" y="373"/>
                  </a:lnTo>
                  <a:lnTo>
                    <a:pt x="110" y="378"/>
                  </a:lnTo>
                  <a:lnTo>
                    <a:pt x="108" y="385"/>
                  </a:lnTo>
                  <a:lnTo>
                    <a:pt x="107" y="391"/>
                  </a:lnTo>
                  <a:lnTo>
                    <a:pt x="30" y="391"/>
                  </a:lnTo>
                  <a:lnTo>
                    <a:pt x="30" y="120"/>
                  </a:lnTo>
                  <a:lnTo>
                    <a:pt x="30" y="117"/>
                  </a:lnTo>
                  <a:lnTo>
                    <a:pt x="29" y="115"/>
                  </a:lnTo>
                  <a:lnTo>
                    <a:pt x="28" y="112"/>
                  </a:lnTo>
                  <a:lnTo>
                    <a:pt x="26" y="110"/>
                  </a:lnTo>
                  <a:lnTo>
                    <a:pt x="24" y="109"/>
                  </a:lnTo>
                  <a:lnTo>
                    <a:pt x="21" y="106"/>
                  </a:lnTo>
                  <a:lnTo>
                    <a:pt x="18" y="106"/>
                  </a:lnTo>
                  <a:lnTo>
                    <a:pt x="15" y="105"/>
                  </a:lnTo>
                  <a:lnTo>
                    <a:pt x="12" y="106"/>
                  </a:lnTo>
                  <a:lnTo>
                    <a:pt x="10" y="106"/>
                  </a:lnTo>
                  <a:lnTo>
                    <a:pt x="6" y="109"/>
                  </a:lnTo>
                  <a:lnTo>
                    <a:pt x="4" y="110"/>
                  </a:lnTo>
                  <a:lnTo>
                    <a:pt x="3" y="112"/>
                  </a:lnTo>
                  <a:lnTo>
                    <a:pt x="1" y="115"/>
                  </a:lnTo>
                  <a:lnTo>
                    <a:pt x="1" y="117"/>
                  </a:lnTo>
                  <a:lnTo>
                    <a:pt x="0" y="120"/>
                  </a:lnTo>
                  <a:lnTo>
                    <a:pt x="0" y="406"/>
                  </a:lnTo>
                  <a:lnTo>
                    <a:pt x="1" y="410"/>
                  </a:lnTo>
                  <a:lnTo>
                    <a:pt x="1" y="412"/>
                  </a:lnTo>
                  <a:lnTo>
                    <a:pt x="3" y="415"/>
                  </a:lnTo>
                  <a:lnTo>
                    <a:pt x="4" y="417"/>
                  </a:lnTo>
                  <a:lnTo>
                    <a:pt x="6" y="419"/>
                  </a:lnTo>
                  <a:lnTo>
                    <a:pt x="10" y="420"/>
                  </a:lnTo>
                  <a:lnTo>
                    <a:pt x="12" y="421"/>
                  </a:lnTo>
                  <a:lnTo>
                    <a:pt x="15" y="421"/>
                  </a:lnTo>
                  <a:lnTo>
                    <a:pt x="107" y="421"/>
                  </a:lnTo>
                  <a:lnTo>
                    <a:pt x="108" y="428"/>
                  </a:lnTo>
                  <a:lnTo>
                    <a:pt x="110" y="434"/>
                  </a:lnTo>
                  <a:lnTo>
                    <a:pt x="114" y="440"/>
                  </a:lnTo>
                  <a:lnTo>
                    <a:pt x="117" y="445"/>
                  </a:lnTo>
                  <a:lnTo>
                    <a:pt x="124" y="456"/>
                  </a:lnTo>
                  <a:lnTo>
                    <a:pt x="133" y="464"/>
                  </a:lnTo>
                  <a:lnTo>
                    <a:pt x="138" y="468"/>
                  </a:lnTo>
                  <a:lnTo>
                    <a:pt x="144" y="472"/>
                  </a:lnTo>
                  <a:lnTo>
                    <a:pt x="149" y="475"/>
                  </a:lnTo>
                  <a:lnTo>
                    <a:pt x="155" y="477"/>
                  </a:lnTo>
                  <a:lnTo>
                    <a:pt x="161" y="479"/>
                  </a:lnTo>
                  <a:lnTo>
                    <a:pt x="167" y="480"/>
                  </a:lnTo>
                  <a:lnTo>
                    <a:pt x="174" y="481"/>
                  </a:lnTo>
                  <a:lnTo>
                    <a:pt x="181" y="481"/>
                  </a:lnTo>
                  <a:lnTo>
                    <a:pt x="187" y="481"/>
                  </a:lnTo>
                  <a:lnTo>
                    <a:pt x="194" y="480"/>
                  </a:lnTo>
                  <a:lnTo>
                    <a:pt x="200" y="479"/>
                  </a:lnTo>
                  <a:lnTo>
                    <a:pt x="207" y="477"/>
                  </a:lnTo>
                  <a:lnTo>
                    <a:pt x="212" y="475"/>
                  </a:lnTo>
                  <a:lnTo>
                    <a:pt x="219" y="472"/>
                  </a:lnTo>
                  <a:lnTo>
                    <a:pt x="224" y="468"/>
                  </a:lnTo>
                  <a:lnTo>
                    <a:pt x="228" y="464"/>
                  </a:lnTo>
                  <a:lnTo>
                    <a:pt x="238" y="456"/>
                  </a:lnTo>
                  <a:lnTo>
                    <a:pt x="245" y="445"/>
                  </a:lnTo>
                  <a:lnTo>
                    <a:pt x="249" y="440"/>
                  </a:lnTo>
                  <a:lnTo>
                    <a:pt x="251" y="434"/>
                  </a:lnTo>
                  <a:lnTo>
                    <a:pt x="253" y="428"/>
                  </a:lnTo>
                  <a:lnTo>
                    <a:pt x="254" y="421"/>
                  </a:lnTo>
                  <a:lnTo>
                    <a:pt x="436" y="421"/>
                  </a:lnTo>
                  <a:lnTo>
                    <a:pt x="483" y="421"/>
                  </a:lnTo>
                  <a:lnTo>
                    <a:pt x="484" y="428"/>
                  </a:lnTo>
                  <a:lnTo>
                    <a:pt x="486" y="434"/>
                  </a:lnTo>
                  <a:lnTo>
                    <a:pt x="490" y="440"/>
                  </a:lnTo>
                  <a:lnTo>
                    <a:pt x="493" y="445"/>
                  </a:lnTo>
                  <a:lnTo>
                    <a:pt x="499" y="456"/>
                  </a:lnTo>
                  <a:lnTo>
                    <a:pt x="509" y="464"/>
                  </a:lnTo>
                  <a:lnTo>
                    <a:pt x="514" y="468"/>
                  </a:lnTo>
                  <a:lnTo>
                    <a:pt x="520" y="472"/>
                  </a:lnTo>
                  <a:lnTo>
                    <a:pt x="525" y="475"/>
                  </a:lnTo>
                  <a:lnTo>
                    <a:pt x="530" y="477"/>
                  </a:lnTo>
                  <a:lnTo>
                    <a:pt x="537" y="479"/>
                  </a:lnTo>
                  <a:lnTo>
                    <a:pt x="543" y="480"/>
                  </a:lnTo>
                  <a:lnTo>
                    <a:pt x="550" y="481"/>
                  </a:lnTo>
                  <a:lnTo>
                    <a:pt x="557" y="481"/>
                  </a:lnTo>
                  <a:lnTo>
                    <a:pt x="563" y="481"/>
                  </a:lnTo>
                  <a:lnTo>
                    <a:pt x="570" y="480"/>
                  </a:lnTo>
                  <a:lnTo>
                    <a:pt x="576" y="479"/>
                  </a:lnTo>
                  <a:lnTo>
                    <a:pt x="583" y="477"/>
                  </a:lnTo>
                  <a:lnTo>
                    <a:pt x="588" y="475"/>
                  </a:lnTo>
                  <a:lnTo>
                    <a:pt x="593" y="472"/>
                  </a:lnTo>
                  <a:lnTo>
                    <a:pt x="599" y="468"/>
                  </a:lnTo>
                  <a:lnTo>
                    <a:pt x="604" y="464"/>
                  </a:lnTo>
                  <a:lnTo>
                    <a:pt x="614" y="456"/>
                  </a:lnTo>
                  <a:lnTo>
                    <a:pt x="621" y="445"/>
                  </a:lnTo>
                  <a:lnTo>
                    <a:pt x="623" y="440"/>
                  </a:lnTo>
                  <a:lnTo>
                    <a:pt x="627" y="434"/>
                  </a:lnTo>
                  <a:lnTo>
                    <a:pt x="629" y="428"/>
                  </a:lnTo>
                  <a:lnTo>
                    <a:pt x="630" y="421"/>
                  </a:lnTo>
                  <a:lnTo>
                    <a:pt x="707" y="421"/>
                  </a:lnTo>
                  <a:lnTo>
                    <a:pt x="710" y="421"/>
                  </a:lnTo>
                  <a:lnTo>
                    <a:pt x="712" y="420"/>
                  </a:lnTo>
                  <a:lnTo>
                    <a:pt x="716" y="419"/>
                  </a:lnTo>
                  <a:lnTo>
                    <a:pt x="718" y="417"/>
                  </a:lnTo>
                  <a:lnTo>
                    <a:pt x="720" y="415"/>
                  </a:lnTo>
                  <a:lnTo>
                    <a:pt x="721" y="412"/>
                  </a:lnTo>
                  <a:lnTo>
                    <a:pt x="722" y="410"/>
                  </a:lnTo>
                  <a:lnTo>
                    <a:pt x="722" y="406"/>
                  </a:lnTo>
                  <a:lnTo>
                    <a:pt x="722" y="256"/>
                  </a:lnTo>
                  <a:lnTo>
                    <a:pt x="722" y="253"/>
                  </a:lnTo>
                  <a:lnTo>
                    <a:pt x="721" y="250"/>
                  </a:lnTo>
                  <a:lnTo>
                    <a:pt x="721" y="25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7" name="CustomShape 152"/>
            <p:cNvSpPr/>
            <p:nvPr/>
          </p:nvSpPr>
          <p:spPr>
            <a:xfrm>
              <a:off x="6796080" y="3424680"/>
              <a:ext cx="30960" cy="41400"/>
            </a:xfrm>
            <a:custGeom>
              <a:avLst/>
              <a:gdLst/>
              <a:ahLst/>
              <a:rect l="l" t="t" r="r" b="b"/>
              <a:pathLst>
                <a:path w="90" h="120">
                  <a:moveTo>
                    <a:pt x="15" y="120"/>
                  </a:moveTo>
                  <a:lnTo>
                    <a:pt x="75" y="120"/>
                  </a:lnTo>
                  <a:lnTo>
                    <a:pt x="78" y="120"/>
                  </a:lnTo>
                  <a:lnTo>
                    <a:pt x="81" y="119"/>
                  </a:lnTo>
                  <a:lnTo>
                    <a:pt x="84" y="117"/>
                  </a:lnTo>
                  <a:lnTo>
                    <a:pt x="86" y="116"/>
                  </a:lnTo>
                  <a:lnTo>
                    <a:pt x="88" y="114"/>
                  </a:lnTo>
                  <a:lnTo>
                    <a:pt x="89" y="111"/>
                  </a:lnTo>
                  <a:lnTo>
                    <a:pt x="90" y="109"/>
                  </a:lnTo>
                  <a:lnTo>
                    <a:pt x="90" y="105"/>
                  </a:lnTo>
                  <a:lnTo>
                    <a:pt x="90" y="102"/>
                  </a:lnTo>
                  <a:lnTo>
                    <a:pt x="89" y="99"/>
                  </a:lnTo>
                  <a:lnTo>
                    <a:pt x="88" y="97"/>
                  </a:lnTo>
                  <a:lnTo>
                    <a:pt x="86" y="95"/>
                  </a:lnTo>
                  <a:lnTo>
                    <a:pt x="84" y="93"/>
                  </a:lnTo>
                  <a:lnTo>
                    <a:pt x="81" y="91"/>
                  </a:lnTo>
                  <a:lnTo>
                    <a:pt x="78" y="90"/>
                  </a:lnTo>
                  <a:lnTo>
                    <a:pt x="75" y="90"/>
                  </a:lnTo>
                  <a:lnTo>
                    <a:pt x="30" y="90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105"/>
                  </a:lnTo>
                  <a:lnTo>
                    <a:pt x="1" y="109"/>
                  </a:lnTo>
                  <a:lnTo>
                    <a:pt x="1" y="111"/>
                  </a:lnTo>
                  <a:lnTo>
                    <a:pt x="3" y="114"/>
                  </a:lnTo>
                  <a:lnTo>
                    <a:pt x="4" y="116"/>
                  </a:lnTo>
                  <a:lnTo>
                    <a:pt x="6" y="117"/>
                  </a:lnTo>
                  <a:lnTo>
                    <a:pt x="10" y="119"/>
                  </a:lnTo>
                  <a:lnTo>
                    <a:pt x="13" y="120"/>
                  </a:lnTo>
                  <a:lnTo>
                    <a:pt x="15" y="12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8" name="CustomShape 153"/>
            <p:cNvSpPr/>
            <p:nvPr/>
          </p:nvSpPr>
          <p:spPr>
            <a:xfrm>
              <a:off x="6733440" y="3571200"/>
              <a:ext cx="52200" cy="11880"/>
            </a:xfrm>
            <a:custGeom>
              <a:avLst/>
              <a:gdLst/>
              <a:ahLst/>
              <a:rect l="l" t="t" r="r" b="b"/>
              <a:pathLst>
                <a:path w="150" h="31">
                  <a:moveTo>
                    <a:pt x="135" y="0"/>
                  </a:moveTo>
                  <a:lnTo>
                    <a:pt x="15" y="0"/>
                  </a:lnTo>
                  <a:lnTo>
                    <a:pt x="12" y="1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6"/>
                  </a:lnTo>
                  <a:lnTo>
                    <a:pt x="2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2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2" y="30"/>
                  </a:lnTo>
                  <a:lnTo>
                    <a:pt x="15" y="31"/>
                  </a:lnTo>
                  <a:lnTo>
                    <a:pt x="135" y="31"/>
                  </a:lnTo>
                  <a:lnTo>
                    <a:pt x="138" y="30"/>
                  </a:lnTo>
                  <a:lnTo>
                    <a:pt x="141" y="29"/>
                  </a:lnTo>
                  <a:lnTo>
                    <a:pt x="144" y="28"/>
                  </a:lnTo>
                  <a:lnTo>
                    <a:pt x="146" y="26"/>
                  </a:lnTo>
                  <a:lnTo>
                    <a:pt x="148" y="24"/>
                  </a:lnTo>
                  <a:lnTo>
                    <a:pt x="149" y="22"/>
                  </a:lnTo>
                  <a:lnTo>
                    <a:pt x="150" y="19"/>
                  </a:lnTo>
                  <a:lnTo>
                    <a:pt x="150" y="16"/>
                  </a:lnTo>
                  <a:lnTo>
                    <a:pt x="150" y="13"/>
                  </a:lnTo>
                  <a:lnTo>
                    <a:pt x="149" y="10"/>
                  </a:lnTo>
                  <a:lnTo>
                    <a:pt x="148" y="8"/>
                  </a:lnTo>
                  <a:lnTo>
                    <a:pt x="146" y="6"/>
                  </a:lnTo>
                  <a:lnTo>
                    <a:pt x="144" y="4"/>
                  </a:lnTo>
                  <a:lnTo>
                    <a:pt x="141" y="2"/>
                  </a:lnTo>
                  <a:lnTo>
                    <a:pt x="138" y="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79" name="CustomShape 154"/>
            <p:cNvSpPr/>
            <p:nvPr/>
          </p:nvSpPr>
          <p:spPr>
            <a:xfrm>
              <a:off x="6754320" y="3593880"/>
              <a:ext cx="30960" cy="10080"/>
            </a:xfrm>
            <a:custGeom>
              <a:avLst/>
              <a:gdLst/>
              <a:ahLst/>
              <a:rect l="l" t="t" r="r" b="b"/>
              <a:pathLst>
                <a:path w="90" h="30">
                  <a:moveTo>
                    <a:pt x="7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7"/>
                  </a:lnTo>
                  <a:lnTo>
                    <a:pt x="10" y="29"/>
                  </a:lnTo>
                  <a:lnTo>
                    <a:pt x="12" y="29"/>
                  </a:lnTo>
                  <a:lnTo>
                    <a:pt x="15" y="30"/>
                  </a:lnTo>
                  <a:lnTo>
                    <a:pt x="75" y="30"/>
                  </a:lnTo>
                  <a:lnTo>
                    <a:pt x="78" y="29"/>
                  </a:lnTo>
                  <a:lnTo>
                    <a:pt x="81" y="29"/>
                  </a:lnTo>
                  <a:lnTo>
                    <a:pt x="84" y="27"/>
                  </a:lnTo>
                  <a:lnTo>
                    <a:pt x="86" y="26"/>
                  </a:lnTo>
                  <a:lnTo>
                    <a:pt x="88" y="24"/>
                  </a:lnTo>
                  <a:lnTo>
                    <a:pt x="89" y="21"/>
                  </a:lnTo>
                  <a:lnTo>
                    <a:pt x="90" y="19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3"/>
                  </a:lnTo>
                  <a:lnTo>
                    <a:pt x="81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0" name="CustomShape 155"/>
            <p:cNvSpPr/>
            <p:nvPr/>
          </p:nvSpPr>
          <p:spPr>
            <a:xfrm>
              <a:off x="6764760" y="3614760"/>
              <a:ext cx="20520" cy="10080"/>
            </a:xfrm>
            <a:custGeom>
              <a:avLst/>
              <a:gdLst/>
              <a:ahLst/>
              <a:rect l="l" t="t" r="r" b="b"/>
              <a:pathLst>
                <a:path w="60" h="30">
                  <a:moveTo>
                    <a:pt x="4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7"/>
                  </a:lnTo>
                  <a:lnTo>
                    <a:pt x="10" y="29"/>
                  </a:lnTo>
                  <a:lnTo>
                    <a:pt x="12" y="30"/>
                  </a:lnTo>
                  <a:lnTo>
                    <a:pt x="15" y="30"/>
                  </a:lnTo>
                  <a:lnTo>
                    <a:pt x="45" y="30"/>
                  </a:lnTo>
                  <a:lnTo>
                    <a:pt x="48" y="30"/>
                  </a:lnTo>
                  <a:lnTo>
                    <a:pt x="51" y="29"/>
                  </a:lnTo>
                  <a:lnTo>
                    <a:pt x="54" y="27"/>
                  </a:lnTo>
                  <a:lnTo>
                    <a:pt x="56" y="26"/>
                  </a:lnTo>
                  <a:lnTo>
                    <a:pt x="58" y="24"/>
                  </a:lnTo>
                  <a:lnTo>
                    <a:pt x="59" y="21"/>
                  </a:lnTo>
                  <a:lnTo>
                    <a:pt x="60" y="19"/>
                  </a:lnTo>
                  <a:lnTo>
                    <a:pt x="60" y="15"/>
                  </a:lnTo>
                  <a:lnTo>
                    <a:pt x="60" y="12"/>
                  </a:lnTo>
                  <a:lnTo>
                    <a:pt x="59" y="9"/>
                  </a:lnTo>
                  <a:lnTo>
                    <a:pt x="58" y="7"/>
                  </a:lnTo>
                  <a:lnTo>
                    <a:pt x="56" y="5"/>
                  </a:lnTo>
                  <a:lnTo>
                    <a:pt x="54" y="3"/>
                  </a:lnTo>
                  <a:lnTo>
                    <a:pt x="51" y="1"/>
                  </a:lnTo>
                  <a:lnTo>
                    <a:pt x="48" y="0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1" name="CustomShape 156"/>
            <p:cNvSpPr/>
            <p:nvPr/>
          </p:nvSpPr>
          <p:spPr>
            <a:xfrm>
              <a:off x="6738480" y="3393000"/>
              <a:ext cx="127080" cy="125280"/>
            </a:xfrm>
            <a:custGeom>
              <a:avLst/>
              <a:gdLst/>
              <a:ahLst/>
              <a:rect l="l" t="t" r="r" b="b"/>
              <a:pathLst>
                <a:path w="361" h="361">
                  <a:moveTo>
                    <a:pt x="180" y="30"/>
                  </a:moveTo>
                  <a:lnTo>
                    <a:pt x="196" y="31"/>
                  </a:lnTo>
                  <a:lnTo>
                    <a:pt x="211" y="34"/>
                  </a:lnTo>
                  <a:lnTo>
                    <a:pt x="225" y="38"/>
                  </a:lnTo>
                  <a:lnTo>
                    <a:pt x="239" y="42"/>
                  </a:lnTo>
                  <a:lnTo>
                    <a:pt x="252" y="49"/>
                  </a:lnTo>
                  <a:lnTo>
                    <a:pt x="265" y="56"/>
                  </a:lnTo>
                  <a:lnTo>
                    <a:pt x="276" y="65"/>
                  </a:lnTo>
                  <a:lnTo>
                    <a:pt x="286" y="75"/>
                  </a:lnTo>
                  <a:lnTo>
                    <a:pt x="297" y="85"/>
                  </a:lnTo>
                  <a:lnTo>
                    <a:pt x="305" y="97"/>
                  </a:lnTo>
                  <a:lnTo>
                    <a:pt x="313" y="110"/>
                  </a:lnTo>
                  <a:lnTo>
                    <a:pt x="319" y="122"/>
                  </a:lnTo>
                  <a:lnTo>
                    <a:pt x="324" y="136"/>
                  </a:lnTo>
                  <a:lnTo>
                    <a:pt x="328" y="151"/>
                  </a:lnTo>
                  <a:lnTo>
                    <a:pt x="330" y="165"/>
                  </a:lnTo>
                  <a:lnTo>
                    <a:pt x="331" y="181"/>
                  </a:lnTo>
                  <a:lnTo>
                    <a:pt x="330" y="196"/>
                  </a:lnTo>
                  <a:lnTo>
                    <a:pt x="328" y="211"/>
                  </a:lnTo>
                  <a:lnTo>
                    <a:pt x="324" y="225"/>
                  </a:lnTo>
                  <a:lnTo>
                    <a:pt x="319" y="239"/>
                  </a:lnTo>
                  <a:lnTo>
                    <a:pt x="313" y="253"/>
                  </a:lnTo>
                  <a:lnTo>
                    <a:pt x="305" y="265"/>
                  </a:lnTo>
                  <a:lnTo>
                    <a:pt x="297" y="277"/>
                  </a:lnTo>
                  <a:lnTo>
                    <a:pt x="286" y="287"/>
                  </a:lnTo>
                  <a:lnTo>
                    <a:pt x="276" y="297"/>
                  </a:lnTo>
                  <a:lnTo>
                    <a:pt x="265" y="306"/>
                  </a:lnTo>
                  <a:lnTo>
                    <a:pt x="252" y="313"/>
                  </a:lnTo>
                  <a:lnTo>
                    <a:pt x="239" y="320"/>
                  </a:lnTo>
                  <a:lnTo>
                    <a:pt x="225" y="325"/>
                  </a:lnTo>
                  <a:lnTo>
                    <a:pt x="211" y="328"/>
                  </a:lnTo>
                  <a:lnTo>
                    <a:pt x="196" y="330"/>
                  </a:lnTo>
                  <a:lnTo>
                    <a:pt x="180" y="331"/>
                  </a:lnTo>
                  <a:lnTo>
                    <a:pt x="165" y="330"/>
                  </a:lnTo>
                  <a:lnTo>
                    <a:pt x="150" y="328"/>
                  </a:lnTo>
                  <a:lnTo>
                    <a:pt x="136" y="325"/>
                  </a:lnTo>
                  <a:lnTo>
                    <a:pt x="122" y="320"/>
                  </a:lnTo>
                  <a:lnTo>
                    <a:pt x="108" y="313"/>
                  </a:lnTo>
                  <a:lnTo>
                    <a:pt x="96" y="306"/>
                  </a:lnTo>
                  <a:lnTo>
                    <a:pt x="85" y="297"/>
                  </a:lnTo>
                  <a:lnTo>
                    <a:pt x="74" y="287"/>
                  </a:lnTo>
                  <a:lnTo>
                    <a:pt x="64" y="277"/>
                  </a:lnTo>
                  <a:lnTo>
                    <a:pt x="56" y="265"/>
                  </a:lnTo>
                  <a:lnTo>
                    <a:pt x="48" y="253"/>
                  </a:lnTo>
                  <a:lnTo>
                    <a:pt x="42" y="239"/>
                  </a:lnTo>
                  <a:lnTo>
                    <a:pt x="36" y="225"/>
                  </a:lnTo>
                  <a:lnTo>
                    <a:pt x="33" y="211"/>
                  </a:lnTo>
                  <a:lnTo>
                    <a:pt x="31" y="196"/>
                  </a:lnTo>
                  <a:lnTo>
                    <a:pt x="30" y="181"/>
                  </a:lnTo>
                  <a:lnTo>
                    <a:pt x="31" y="165"/>
                  </a:lnTo>
                  <a:lnTo>
                    <a:pt x="33" y="151"/>
                  </a:lnTo>
                  <a:lnTo>
                    <a:pt x="36" y="136"/>
                  </a:lnTo>
                  <a:lnTo>
                    <a:pt x="42" y="122"/>
                  </a:lnTo>
                  <a:lnTo>
                    <a:pt x="48" y="110"/>
                  </a:lnTo>
                  <a:lnTo>
                    <a:pt x="56" y="97"/>
                  </a:lnTo>
                  <a:lnTo>
                    <a:pt x="64" y="86"/>
                  </a:lnTo>
                  <a:lnTo>
                    <a:pt x="74" y="75"/>
                  </a:lnTo>
                  <a:lnTo>
                    <a:pt x="85" y="65"/>
                  </a:lnTo>
                  <a:lnTo>
                    <a:pt x="96" y="56"/>
                  </a:lnTo>
                  <a:lnTo>
                    <a:pt x="108" y="49"/>
                  </a:lnTo>
                  <a:lnTo>
                    <a:pt x="122" y="42"/>
                  </a:lnTo>
                  <a:lnTo>
                    <a:pt x="136" y="38"/>
                  </a:lnTo>
                  <a:lnTo>
                    <a:pt x="150" y="34"/>
                  </a:lnTo>
                  <a:lnTo>
                    <a:pt x="165" y="31"/>
                  </a:lnTo>
                  <a:lnTo>
                    <a:pt x="180" y="30"/>
                  </a:lnTo>
                  <a:lnTo>
                    <a:pt x="180" y="30"/>
                  </a:lnTo>
                  <a:close/>
                  <a:moveTo>
                    <a:pt x="180" y="361"/>
                  </a:moveTo>
                  <a:lnTo>
                    <a:pt x="199" y="360"/>
                  </a:lnTo>
                  <a:lnTo>
                    <a:pt x="216" y="358"/>
                  </a:lnTo>
                  <a:lnTo>
                    <a:pt x="234" y="354"/>
                  </a:lnTo>
                  <a:lnTo>
                    <a:pt x="251" y="347"/>
                  </a:lnTo>
                  <a:lnTo>
                    <a:pt x="267" y="340"/>
                  </a:lnTo>
                  <a:lnTo>
                    <a:pt x="281" y="330"/>
                  </a:lnTo>
                  <a:lnTo>
                    <a:pt x="295" y="321"/>
                  </a:lnTo>
                  <a:lnTo>
                    <a:pt x="307" y="309"/>
                  </a:lnTo>
                  <a:lnTo>
                    <a:pt x="319" y="296"/>
                  </a:lnTo>
                  <a:lnTo>
                    <a:pt x="330" y="282"/>
                  </a:lnTo>
                  <a:lnTo>
                    <a:pt x="339" y="267"/>
                  </a:lnTo>
                  <a:lnTo>
                    <a:pt x="346" y="251"/>
                  </a:lnTo>
                  <a:lnTo>
                    <a:pt x="352" y="235"/>
                  </a:lnTo>
                  <a:lnTo>
                    <a:pt x="357" y="218"/>
                  </a:lnTo>
                  <a:lnTo>
                    <a:pt x="360" y="200"/>
                  </a:lnTo>
                  <a:lnTo>
                    <a:pt x="361" y="181"/>
                  </a:lnTo>
                  <a:lnTo>
                    <a:pt x="360" y="163"/>
                  </a:lnTo>
                  <a:lnTo>
                    <a:pt x="357" y="145"/>
                  </a:lnTo>
                  <a:lnTo>
                    <a:pt x="352" y="128"/>
                  </a:lnTo>
                  <a:lnTo>
                    <a:pt x="346" y="111"/>
                  </a:lnTo>
                  <a:lnTo>
                    <a:pt x="339" y="96"/>
                  </a:lnTo>
                  <a:lnTo>
                    <a:pt x="330" y="81"/>
                  </a:lnTo>
                  <a:lnTo>
                    <a:pt x="319" y="67"/>
                  </a:lnTo>
                  <a:lnTo>
                    <a:pt x="307" y="54"/>
                  </a:lnTo>
                  <a:lnTo>
                    <a:pt x="295" y="42"/>
                  </a:lnTo>
                  <a:lnTo>
                    <a:pt x="281" y="31"/>
                  </a:lnTo>
                  <a:lnTo>
                    <a:pt x="267" y="23"/>
                  </a:lnTo>
                  <a:lnTo>
                    <a:pt x="251" y="15"/>
                  </a:lnTo>
                  <a:lnTo>
                    <a:pt x="234" y="9"/>
                  </a:lnTo>
                  <a:lnTo>
                    <a:pt x="216" y="5"/>
                  </a:lnTo>
                  <a:lnTo>
                    <a:pt x="199" y="1"/>
                  </a:lnTo>
                  <a:lnTo>
                    <a:pt x="180" y="0"/>
                  </a:lnTo>
                  <a:lnTo>
                    <a:pt x="162" y="1"/>
                  </a:lnTo>
                  <a:lnTo>
                    <a:pt x="144" y="5"/>
                  </a:lnTo>
                  <a:lnTo>
                    <a:pt x="126" y="9"/>
                  </a:lnTo>
                  <a:lnTo>
                    <a:pt x="110" y="15"/>
                  </a:lnTo>
                  <a:lnTo>
                    <a:pt x="94" y="23"/>
                  </a:lnTo>
                  <a:lnTo>
                    <a:pt x="79" y="31"/>
                  </a:lnTo>
                  <a:lnTo>
                    <a:pt x="65" y="42"/>
                  </a:lnTo>
                  <a:lnTo>
                    <a:pt x="53" y="54"/>
                  </a:lnTo>
                  <a:lnTo>
                    <a:pt x="41" y="67"/>
                  </a:lnTo>
                  <a:lnTo>
                    <a:pt x="31" y="81"/>
                  </a:lnTo>
                  <a:lnTo>
                    <a:pt x="21" y="96"/>
                  </a:lnTo>
                  <a:lnTo>
                    <a:pt x="14" y="111"/>
                  </a:lnTo>
                  <a:lnTo>
                    <a:pt x="8" y="128"/>
                  </a:lnTo>
                  <a:lnTo>
                    <a:pt x="3" y="145"/>
                  </a:lnTo>
                  <a:lnTo>
                    <a:pt x="1" y="163"/>
                  </a:lnTo>
                  <a:lnTo>
                    <a:pt x="0" y="181"/>
                  </a:lnTo>
                  <a:lnTo>
                    <a:pt x="1" y="200"/>
                  </a:lnTo>
                  <a:lnTo>
                    <a:pt x="3" y="218"/>
                  </a:lnTo>
                  <a:lnTo>
                    <a:pt x="8" y="235"/>
                  </a:lnTo>
                  <a:lnTo>
                    <a:pt x="14" y="251"/>
                  </a:lnTo>
                  <a:lnTo>
                    <a:pt x="21" y="267"/>
                  </a:lnTo>
                  <a:lnTo>
                    <a:pt x="31" y="282"/>
                  </a:lnTo>
                  <a:lnTo>
                    <a:pt x="41" y="296"/>
                  </a:lnTo>
                  <a:lnTo>
                    <a:pt x="53" y="309"/>
                  </a:lnTo>
                  <a:lnTo>
                    <a:pt x="65" y="321"/>
                  </a:lnTo>
                  <a:lnTo>
                    <a:pt x="79" y="330"/>
                  </a:lnTo>
                  <a:lnTo>
                    <a:pt x="94" y="340"/>
                  </a:lnTo>
                  <a:lnTo>
                    <a:pt x="110" y="347"/>
                  </a:lnTo>
                  <a:lnTo>
                    <a:pt x="126" y="354"/>
                  </a:lnTo>
                  <a:lnTo>
                    <a:pt x="144" y="358"/>
                  </a:lnTo>
                  <a:lnTo>
                    <a:pt x="162" y="360"/>
                  </a:lnTo>
                  <a:lnTo>
                    <a:pt x="180" y="361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382" name="CustomShape 157"/>
          <p:cNvSpPr/>
          <p:nvPr/>
        </p:nvSpPr>
        <p:spPr>
          <a:xfrm>
            <a:off x="6733440" y="4344120"/>
            <a:ext cx="313920" cy="240480"/>
          </a:xfrm>
          <a:custGeom>
            <a:avLst/>
            <a:gdLst/>
            <a:ahLst/>
            <a:rect l="l" t="t" r="r" b="b"/>
            <a:pathLst>
              <a:path w="902" h="692">
                <a:moveTo>
                  <a:pt x="752" y="496"/>
                </a:moveTo>
                <a:lnTo>
                  <a:pt x="740" y="496"/>
                </a:lnTo>
                <a:lnTo>
                  <a:pt x="730" y="495"/>
                </a:lnTo>
                <a:lnTo>
                  <a:pt x="719" y="492"/>
                </a:lnTo>
                <a:lnTo>
                  <a:pt x="708" y="488"/>
                </a:lnTo>
                <a:lnTo>
                  <a:pt x="698" y="484"/>
                </a:lnTo>
                <a:lnTo>
                  <a:pt x="689" y="479"/>
                </a:lnTo>
                <a:lnTo>
                  <a:pt x="680" y="472"/>
                </a:lnTo>
                <a:lnTo>
                  <a:pt x="672" y="466"/>
                </a:lnTo>
                <a:lnTo>
                  <a:pt x="664" y="458"/>
                </a:lnTo>
                <a:lnTo>
                  <a:pt x="658" y="451"/>
                </a:lnTo>
                <a:lnTo>
                  <a:pt x="651" y="442"/>
                </a:lnTo>
                <a:lnTo>
                  <a:pt x="646" y="433"/>
                </a:lnTo>
                <a:lnTo>
                  <a:pt x="641" y="423"/>
                </a:lnTo>
                <a:lnTo>
                  <a:pt x="637" y="412"/>
                </a:lnTo>
                <a:lnTo>
                  <a:pt x="634" y="402"/>
                </a:lnTo>
                <a:lnTo>
                  <a:pt x="633" y="391"/>
                </a:lnTo>
                <a:lnTo>
                  <a:pt x="871" y="391"/>
                </a:lnTo>
                <a:lnTo>
                  <a:pt x="870" y="402"/>
                </a:lnTo>
                <a:lnTo>
                  <a:pt x="867" y="412"/>
                </a:lnTo>
                <a:lnTo>
                  <a:pt x="862" y="423"/>
                </a:lnTo>
                <a:lnTo>
                  <a:pt x="858" y="433"/>
                </a:lnTo>
                <a:lnTo>
                  <a:pt x="853" y="442"/>
                </a:lnTo>
                <a:lnTo>
                  <a:pt x="846" y="451"/>
                </a:lnTo>
                <a:lnTo>
                  <a:pt x="840" y="458"/>
                </a:lnTo>
                <a:lnTo>
                  <a:pt x="832" y="466"/>
                </a:lnTo>
                <a:lnTo>
                  <a:pt x="824" y="472"/>
                </a:lnTo>
                <a:lnTo>
                  <a:pt x="815" y="479"/>
                </a:lnTo>
                <a:lnTo>
                  <a:pt x="806" y="484"/>
                </a:lnTo>
                <a:lnTo>
                  <a:pt x="796" y="488"/>
                </a:lnTo>
                <a:lnTo>
                  <a:pt x="785" y="492"/>
                </a:lnTo>
                <a:lnTo>
                  <a:pt x="774" y="495"/>
                </a:lnTo>
                <a:lnTo>
                  <a:pt x="764" y="496"/>
                </a:lnTo>
                <a:lnTo>
                  <a:pt x="752" y="497"/>
                </a:lnTo>
                <a:lnTo>
                  <a:pt x="752" y="496"/>
                </a:lnTo>
                <a:close/>
                <a:moveTo>
                  <a:pt x="752" y="116"/>
                </a:moveTo>
                <a:lnTo>
                  <a:pt x="851" y="361"/>
                </a:lnTo>
                <a:lnTo>
                  <a:pt x="653" y="361"/>
                </a:lnTo>
                <a:lnTo>
                  <a:pt x="752" y="116"/>
                </a:lnTo>
                <a:close/>
                <a:moveTo>
                  <a:pt x="436" y="121"/>
                </a:moveTo>
                <a:lnTo>
                  <a:pt x="427" y="120"/>
                </a:lnTo>
                <a:lnTo>
                  <a:pt x="419" y="117"/>
                </a:lnTo>
                <a:lnTo>
                  <a:pt x="411" y="112"/>
                </a:lnTo>
                <a:lnTo>
                  <a:pt x="405" y="107"/>
                </a:lnTo>
                <a:lnTo>
                  <a:pt x="398" y="101"/>
                </a:lnTo>
                <a:lnTo>
                  <a:pt x="394" y="93"/>
                </a:lnTo>
                <a:lnTo>
                  <a:pt x="392" y="85"/>
                </a:lnTo>
                <a:lnTo>
                  <a:pt x="391" y="76"/>
                </a:lnTo>
                <a:lnTo>
                  <a:pt x="392" y="66"/>
                </a:lnTo>
                <a:lnTo>
                  <a:pt x="394" y="58"/>
                </a:lnTo>
                <a:lnTo>
                  <a:pt x="398" y="50"/>
                </a:lnTo>
                <a:lnTo>
                  <a:pt x="405" y="44"/>
                </a:lnTo>
                <a:lnTo>
                  <a:pt x="411" y="39"/>
                </a:lnTo>
                <a:lnTo>
                  <a:pt x="419" y="34"/>
                </a:lnTo>
                <a:lnTo>
                  <a:pt x="427" y="31"/>
                </a:lnTo>
                <a:lnTo>
                  <a:pt x="436" y="30"/>
                </a:lnTo>
                <a:lnTo>
                  <a:pt x="446" y="31"/>
                </a:lnTo>
                <a:lnTo>
                  <a:pt x="454" y="34"/>
                </a:lnTo>
                <a:lnTo>
                  <a:pt x="462" y="39"/>
                </a:lnTo>
                <a:lnTo>
                  <a:pt x="468" y="44"/>
                </a:lnTo>
                <a:lnTo>
                  <a:pt x="473" y="50"/>
                </a:lnTo>
                <a:lnTo>
                  <a:pt x="478" y="58"/>
                </a:lnTo>
                <a:lnTo>
                  <a:pt x="481" y="66"/>
                </a:lnTo>
                <a:lnTo>
                  <a:pt x="481" y="76"/>
                </a:lnTo>
                <a:lnTo>
                  <a:pt x="481" y="85"/>
                </a:lnTo>
                <a:lnTo>
                  <a:pt x="478" y="93"/>
                </a:lnTo>
                <a:lnTo>
                  <a:pt x="473" y="101"/>
                </a:lnTo>
                <a:lnTo>
                  <a:pt x="468" y="107"/>
                </a:lnTo>
                <a:lnTo>
                  <a:pt x="462" y="112"/>
                </a:lnTo>
                <a:lnTo>
                  <a:pt x="454" y="117"/>
                </a:lnTo>
                <a:lnTo>
                  <a:pt x="446" y="120"/>
                </a:lnTo>
                <a:lnTo>
                  <a:pt x="436" y="121"/>
                </a:lnTo>
                <a:lnTo>
                  <a:pt x="436" y="121"/>
                </a:lnTo>
                <a:close/>
                <a:moveTo>
                  <a:pt x="52" y="361"/>
                </a:moveTo>
                <a:lnTo>
                  <a:pt x="151" y="116"/>
                </a:lnTo>
                <a:lnTo>
                  <a:pt x="249" y="361"/>
                </a:lnTo>
                <a:lnTo>
                  <a:pt x="52" y="361"/>
                </a:lnTo>
                <a:close/>
                <a:moveTo>
                  <a:pt x="151" y="496"/>
                </a:moveTo>
                <a:lnTo>
                  <a:pt x="139" y="496"/>
                </a:lnTo>
                <a:lnTo>
                  <a:pt x="129" y="495"/>
                </a:lnTo>
                <a:lnTo>
                  <a:pt x="118" y="492"/>
                </a:lnTo>
                <a:lnTo>
                  <a:pt x="107" y="488"/>
                </a:lnTo>
                <a:lnTo>
                  <a:pt x="97" y="484"/>
                </a:lnTo>
                <a:lnTo>
                  <a:pt x="88" y="479"/>
                </a:lnTo>
                <a:lnTo>
                  <a:pt x="79" y="472"/>
                </a:lnTo>
                <a:lnTo>
                  <a:pt x="71" y="466"/>
                </a:lnTo>
                <a:lnTo>
                  <a:pt x="63" y="458"/>
                </a:lnTo>
                <a:lnTo>
                  <a:pt x="56" y="451"/>
                </a:lnTo>
                <a:lnTo>
                  <a:pt x="50" y="442"/>
                </a:lnTo>
                <a:lnTo>
                  <a:pt x="44" y="433"/>
                </a:lnTo>
                <a:lnTo>
                  <a:pt x="40" y="423"/>
                </a:lnTo>
                <a:lnTo>
                  <a:pt x="36" y="412"/>
                </a:lnTo>
                <a:lnTo>
                  <a:pt x="33" y="402"/>
                </a:lnTo>
                <a:lnTo>
                  <a:pt x="31" y="391"/>
                </a:lnTo>
                <a:lnTo>
                  <a:pt x="270" y="391"/>
                </a:lnTo>
                <a:lnTo>
                  <a:pt x="268" y="402"/>
                </a:lnTo>
                <a:lnTo>
                  <a:pt x="266" y="412"/>
                </a:lnTo>
                <a:lnTo>
                  <a:pt x="261" y="423"/>
                </a:lnTo>
                <a:lnTo>
                  <a:pt x="257" y="433"/>
                </a:lnTo>
                <a:lnTo>
                  <a:pt x="252" y="442"/>
                </a:lnTo>
                <a:lnTo>
                  <a:pt x="245" y="451"/>
                </a:lnTo>
                <a:lnTo>
                  <a:pt x="238" y="458"/>
                </a:lnTo>
                <a:lnTo>
                  <a:pt x="230" y="466"/>
                </a:lnTo>
                <a:lnTo>
                  <a:pt x="222" y="472"/>
                </a:lnTo>
                <a:lnTo>
                  <a:pt x="213" y="479"/>
                </a:lnTo>
                <a:lnTo>
                  <a:pt x="204" y="484"/>
                </a:lnTo>
                <a:lnTo>
                  <a:pt x="194" y="488"/>
                </a:lnTo>
                <a:lnTo>
                  <a:pt x="183" y="492"/>
                </a:lnTo>
                <a:lnTo>
                  <a:pt x="172" y="495"/>
                </a:lnTo>
                <a:lnTo>
                  <a:pt x="162" y="496"/>
                </a:lnTo>
                <a:lnTo>
                  <a:pt x="151" y="497"/>
                </a:lnTo>
                <a:lnTo>
                  <a:pt x="151" y="496"/>
                </a:lnTo>
                <a:close/>
                <a:moveTo>
                  <a:pt x="887" y="361"/>
                </a:moveTo>
                <a:lnTo>
                  <a:pt x="883" y="361"/>
                </a:lnTo>
                <a:lnTo>
                  <a:pt x="774" y="91"/>
                </a:lnTo>
                <a:lnTo>
                  <a:pt x="812" y="91"/>
                </a:lnTo>
                <a:lnTo>
                  <a:pt x="815" y="90"/>
                </a:lnTo>
                <a:lnTo>
                  <a:pt x="818" y="89"/>
                </a:lnTo>
                <a:lnTo>
                  <a:pt x="821" y="88"/>
                </a:lnTo>
                <a:lnTo>
                  <a:pt x="823" y="86"/>
                </a:lnTo>
                <a:lnTo>
                  <a:pt x="825" y="84"/>
                </a:lnTo>
                <a:lnTo>
                  <a:pt x="826" y="81"/>
                </a:lnTo>
                <a:lnTo>
                  <a:pt x="827" y="78"/>
                </a:lnTo>
                <a:lnTo>
                  <a:pt x="827" y="76"/>
                </a:lnTo>
                <a:lnTo>
                  <a:pt x="827" y="73"/>
                </a:lnTo>
                <a:lnTo>
                  <a:pt x="826" y="70"/>
                </a:lnTo>
                <a:lnTo>
                  <a:pt x="825" y="67"/>
                </a:lnTo>
                <a:lnTo>
                  <a:pt x="823" y="65"/>
                </a:lnTo>
                <a:lnTo>
                  <a:pt x="821" y="63"/>
                </a:lnTo>
                <a:lnTo>
                  <a:pt x="818" y="62"/>
                </a:lnTo>
                <a:lnTo>
                  <a:pt x="815" y="61"/>
                </a:lnTo>
                <a:lnTo>
                  <a:pt x="812" y="61"/>
                </a:lnTo>
                <a:lnTo>
                  <a:pt x="510" y="60"/>
                </a:lnTo>
                <a:lnTo>
                  <a:pt x="509" y="55"/>
                </a:lnTo>
                <a:lnTo>
                  <a:pt x="507" y="48"/>
                </a:lnTo>
                <a:lnTo>
                  <a:pt x="503" y="42"/>
                </a:lnTo>
                <a:lnTo>
                  <a:pt x="500" y="36"/>
                </a:lnTo>
                <a:lnTo>
                  <a:pt x="493" y="27"/>
                </a:lnTo>
                <a:lnTo>
                  <a:pt x="484" y="17"/>
                </a:lnTo>
                <a:lnTo>
                  <a:pt x="479" y="14"/>
                </a:lnTo>
                <a:lnTo>
                  <a:pt x="473" y="11"/>
                </a:lnTo>
                <a:lnTo>
                  <a:pt x="468" y="8"/>
                </a:lnTo>
                <a:lnTo>
                  <a:pt x="462" y="5"/>
                </a:lnTo>
                <a:lnTo>
                  <a:pt x="456" y="3"/>
                </a:lnTo>
                <a:lnTo>
                  <a:pt x="450" y="1"/>
                </a:lnTo>
                <a:lnTo>
                  <a:pt x="443" y="1"/>
                </a:lnTo>
                <a:lnTo>
                  <a:pt x="436" y="0"/>
                </a:lnTo>
                <a:lnTo>
                  <a:pt x="430" y="1"/>
                </a:lnTo>
                <a:lnTo>
                  <a:pt x="423" y="1"/>
                </a:lnTo>
                <a:lnTo>
                  <a:pt x="417" y="3"/>
                </a:lnTo>
                <a:lnTo>
                  <a:pt x="410" y="5"/>
                </a:lnTo>
                <a:lnTo>
                  <a:pt x="405" y="8"/>
                </a:lnTo>
                <a:lnTo>
                  <a:pt x="398" y="11"/>
                </a:lnTo>
                <a:lnTo>
                  <a:pt x="393" y="14"/>
                </a:lnTo>
                <a:lnTo>
                  <a:pt x="389" y="17"/>
                </a:lnTo>
                <a:lnTo>
                  <a:pt x="379" y="27"/>
                </a:lnTo>
                <a:lnTo>
                  <a:pt x="372" y="36"/>
                </a:lnTo>
                <a:lnTo>
                  <a:pt x="368" y="42"/>
                </a:lnTo>
                <a:lnTo>
                  <a:pt x="366" y="48"/>
                </a:lnTo>
                <a:lnTo>
                  <a:pt x="364" y="55"/>
                </a:lnTo>
                <a:lnTo>
                  <a:pt x="362" y="61"/>
                </a:lnTo>
                <a:lnTo>
                  <a:pt x="90" y="60"/>
                </a:lnTo>
                <a:lnTo>
                  <a:pt x="88" y="61"/>
                </a:lnTo>
                <a:lnTo>
                  <a:pt x="85" y="62"/>
                </a:lnTo>
                <a:lnTo>
                  <a:pt x="82" y="63"/>
                </a:lnTo>
                <a:lnTo>
                  <a:pt x="80" y="65"/>
                </a:lnTo>
                <a:lnTo>
                  <a:pt x="78" y="67"/>
                </a:lnTo>
                <a:lnTo>
                  <a:pt x="77" y="70"/>
                </a:lnTo>
                <a:lnTo>
                  <a:pt x="76" y="73"/>
                </a:lnTo>
                <a:lnTo>
                  <a:pt x="75" y="76"/>
                </a:lnTo>
                <a:lnTo>
                  <a:pt x="76" y="78"/>
                </a:lnTo>
                <a:lnTo>
                  <a:pt x="77" y="81"/>
                </a:lnTo>
                <a:lnTo>
                  <a:pt x="78" y="84"/>
                </a:lnTo>
                <a:lnTo>
                  <a:pt x="80" y="86"/>
                </a:lnTo>
                <a:lnTo>
                  <a:pt x="82" y="88"/>
                </a:lnTo>
                <a:lnTo>
                  <a:pt x="85" y="89"/>
                </a:lnTo>
                <a:lnTo>
                  <a:pt x="88" y="90"/>
                </a:lnTo>
                <a:lnTo>
                  <a:pt x="90" y="91"/>
                </a:lnTo>
                <a:lnTo>
                  <a:pt x="129" y="91"/>
                </a:lnTo>
                <a:lnTo>
                  <a:pt x="20" y="361"/>
                </a:lnTo>
                <a:lnTo>
                  <a:pt x="15" y="361"/>
                </a:lnTo>
                <a:lnTo>
                  <a:pt x="12" y="361"/>
                </a:lnTo>
                <a:lnTo>
                  <a:pt x="10" y="362"/>
                </a:lnTo>
                <a:lnTo>
                  <a:pt x="6" y="364"/>
                </a:lnTo>
                <a:lnTo>
                  <a:pt x="4" y="365"/>
                </a:lnTo>
                <a:lnTo>
                  <a:pt x="3" y="367"/>
                </a:lnTo>
                <a:lnTo>
                  <a:pt x="1" y="371"/>
                </a:lnTo>
                <a:lnTo>
                  <a:pt x="1" y="373"/>
                </a:lnTo>
                <a:lnTo>
                  <a:pt x="0" y="376"/>
                </a:lnTo>
                <a:lnTo>
                  <a:pt x="1" y="392"/>
                </a:lnTo>
                <a:lnTo>
                  <a:pt x="3" y="406"/>
                </a:lnTo>
                <a:lnTo>
                  <a:pt x="7" y="421"/>
                </a:lnTo>
                <a:lnTo>
                  <a:pt x="12" y="435"/>
                </a:lnTo>
                <a:lnTo>
                  <a:pt x="18" y="448"/>
                </a:lnTo>
                <a:lnTo>
                  <a:pt x="26" y="461"/>
                </a:lnTo>
                <a:lnTo>
                  <a:pt x="34" y="471"/>
                </a:lnTo>
                <a:lnTo>
                  <a:pt x="44" y="482"/>
                </a:lnTo>
                <a:lnTo>
                  <a:pt x="55" y="492"/>
                </a:lnTo>
                <a:lnTo>
                  <a:pt x="66" y="501"/>
                </a:lnTo>
                <a:lnTo>
                  <a:pt x="79" y="509"/>
                </a:lnTo>
                <a:lnTo>
                  <a:pt x="92" y="515"/>
                </a:lnTo>
                <a:lnTo>
                  <a:pt x="106" y="520"/>
                </a:lnTo>
                <a:lnTo>
                  <a:pt x="120" y="524"/>
                </a:lnTo>
                <a:lnTo>
                  <a:pt x="135" y="526"/>
                </a:lnTo>
                <a:lnTo>
                  <a:pt x="151" y="527"/>
                </a:lnTo>
                <a:lnTo>
                  <a:pt x="166" y="526"/>
                </a:lnTo>
                <a:lnTo>
                  <a:pt x="181" y="524"/>
                </a:lnTo>
                <a:lnTo>
                  <a:pt x="195" y="520"/>
                </a:lnTo>
                <a:lnTo>
                  <a:pt x="209" y="514"/>
                </a:lnTo>
                <a:lnTo>
                  <a:pt x="222" y="509"/>
                </a:lnTo>
                <a:lnTo>
                  <a:pt x="235" y="501"/>
                </a:lnTo>
                <a:lnTo>
                  <a:pt x="246" y="492"/>
                </a:lnTo>
                <a:lnTo>
                  <a:pt x="257" y="482"/>
                </a:lnTo>
                <a:lnTo>
                  <a:pt x="267" y="471"/>
                </a:lnTo>
                <a:lnTo>
                  <a:pt x="275" y="461"/>
                </a:lnTo>
                <a:lnTo>
                  <a:pt x="283" y="448"/>
                </a:lnTo>
                <a:lnTo>
                  <a:pt x="289" y="435"/>
                </a:lnTo>
                <a:lnTo>
                  <a:pt x="295" y="421"/>
                </a:lnTo>
                <a:lnTo>
                  <a:pt x="298" y="406"/>
                </a:lnTo>
                <a:lnTo>
                  <a:pt x="300" y="392"/>
                </a:lnTo>
                <a:lnTo>
                  <a:pt x="301" y="376"/>
                </a:lnTo>
                <a:lnTo>
                  <a:pt x="301" y="373"/>
                </a:lnTo>
                <a:lnTo>
                  <a:pt x="300" y="371"/>
                </a:lnTo>
                <a:lnTo>
                  <a:pt x="299" y="367"/>
                </a:lnTo>
                <a:lnTo>
                  <a:pt x="297" y="365"/>
                </a:lnTo>
                <a:lnTo>
                  <a:pt x="295" y="364"/>
                </a:lnTo>
                <a:lnTo>
                  <a:pt x="291" y="362"/>
                </a:lnTo>
                <a:lnTo>
                  <a:pt x="289" y="361"/>
                </a:lnTo>
                <a:lnTo>
                  <a:pt x="286" y="361"/>
                </a:lnTo>
                <a:lnTo>
                  <a:pt x="281" y="361"/>
                </a:lnTo>
                <a:lnTo>
                  <a:pt x="172" y="91"/>
                </a:lnTo>
                <a:lnTo>
                  <a:pt x="362" y="91"/>
                </a:lnTo>
                <a:lnTo>
                  <a:pt x="365" y="102"/>
                </a:lnTo>
                <a:lnTo>
                  <a:pt x="371" y="111"/>
                </a:lnTo>
                <a:lnTo>
                  <a:pt x="376" y="120"/>
                </a:lnTo>
                <a:lnTo>
                  <a:pt x="383" y="129"/>
                </a:lnTo>
                <a:lnTo>
                  <a:pt x="391" y="136"/>
                </a:lnTo>
                <a:lnTo>
                  <a:pt x="401" y="141"/>
                </a:lnTo>
                <a:lnTo>
                  <a:pt x="410" y="146"/>
                </a:lnTo>
                <a:lnTo>
                  <a:pt x="421" y="149"/>
                </a:lnTo>
                <a:lnTo>
                  <a:pt x="421" y="662"/>
                </a:lnTo>
                <a:lnTo>
                  <a:pt x="316" y="662"/>
                </a:lnTo>
                <a:lnTo>
                  <a:pt x="313" y="662"/>
                </a:lnTo>
                <a:lnTo>
                  <a:pt x="311" y="663"/>
                </a:lnTo>
                <a:lnTo>
                  <a:pt x="307" y="664"/>
                </a:lnTo>
                <a:lnTo>
                  <a:pt x="305" y="666"/>
                </a:lnTo>
                <a:lnTo>
                  <a:pt x="303" y="668"/>
                </a:lnTo>
                <a:lnTo>
                  <a:pt x="302" y="671"/>
                </a:lnTo>
                <a:lnTo>
                  <a:pt x="301" y="674"/>
                </a:lnTo>
                <a:lnTo>
                  <a:pt x="301" y="677"/>
                </a:lnTo>
                <a:lnTo>
                  <a:pt x="301" y="680"/>
                </a:lnTo>
                <a:lnTo>
                  <a:pt x="302" y="682"/>
                </a:lnTo>
                <a:lnTo>
                  <a:pt x="303" y="686"/>
                </a:lnTo>
                <a:lnTo>
                  <a:pt x="305" y="688"/>
                </a:lnTo>
                <a:lnTo>
                  <a:pt x="307" y="690"/>
                </a:lnTo>
                <a:lnTo>
                  <a:pt x="311" y="691"/>
                </a:lnTo>
                <a:lnTo>
                  <a:pt x="313" y="692"/>
                </a:lnTo>
                <a:lnTo>
                  <a:pt x="316" y="692"/>
                </a:lnTo>
                <a:lnTo>
                  <a:pt x="587" y="692"/>
                </a:lnTo>
                <a:lnTo>
                  <a:pt x="589" y="692"/>
                </a:lnTo>
                <a:lnTo>
                  <a:pt x="592" y="691"/>
                </a:lnTo>
                <a:lnTo>
                  <a:pt x="595" y="689"/>
                </a:lnTo>
                <a:lnTo>
                  <a:pt x="598" y="688"/>
                </a:lnTo>
                <a:lnTo>
                  <a:pt x="599" y="686"/>
                </a:lnTo>
                <a:lnTo>
                  <a:pt x="601" y="682"/>
                </a:lnTo>
                <a:lnTo>
                  <a:pt x="601" y="680"/>
                </a:lnTo>
                <a:lnTo>
                  <a:pt x="602" y="677"/>
                </a:lnTo>
                <a:lnTo>
                  <a:pt x="601" y="674"/>
                </a:lnTo>
                <a:lnTo>
                  <a:pt x="601" y="671"/>
                </a:lnTo>
                <a:lnTo>
                  <a:pt x="599" y="668"/>
                </a:lnTo>
                <a:lnTo>
                  <a:pt x="598" y="666"/>
                </a:lnTo>
                <a:lnTo>
                  <a:pt x="595" y="664"/>
                </a:lnTo>
                <a:lnTo>
                  <a:pt x="592" y="663"/>
                </a:lnTo>
                <a:lnTo>
                  <a:pt x="589" y="662"/>
                </a:lnTo>
                <a:lnTo>
                  <a:pt x="587" y="662"/>
                </a:lnTo>
                <a:lnTo>
                  <a:pt x="451" y="662"/>
                </a:lnTo>
                <a:lnTo>
                  <a:pt x="451" y="149"/>
                </a:lnTo>
                <a:lnTo>
                  <a:pt x="462" y="146"/>
                </a:lnTo>
                <a:lnTo>
                  <a:pt x="472" y="141"/>
                </a:lnTo>
                <a:lnTo>
                  <a:pt x="481" y="136"/>
                </a:lnTo>
                <a:lnTo>
                  <a:pt x="490" y="129"/>
                </a:lnTo>
                <a:lnTo>
                  <a:pt x="496" y="120"/>
                </a:lnTo>
                <a:lnTo>
                  <a:pt x="502" y="111"/>
                </a:lnTo>
                <a:lnTo>
                  <a:pt x="507" y="102"/>
                </a:lnTo>
                <a:lnTo>
                  <a:pt x="510" y="91"/>
                </a:lnTo>
                <a:lnTo>
                  <a:pt x="730" y="91"/>
                </a:lnTo>
                <a:lnTo>
                  <a:pt x="621" y="361"/>
                </a:lnTo>
                <a:lnTo>
                  <a:pt x="617" y="361"/>
                </a:lnTo>
                <a:lnTo>
                  <a:pt x="614" y="361"/>
                </a:lnTo>
                <a:lnTo>
                  <a:pt x="611" y="362"/>
                </a:lnTo>
                <a:lnTo>
                  <a:pt x="608" y="364"/>
                </a:lnTo>
                <a:lnTo>
                  <a:pt x="606" y="365"/>
                </a:lnTo>
                <a:lnTo>
                  <a:pt x="604" y="367"/>
                </a:lnTo>
                <a:lnTo>
                  <a:pt x="603" y="371"/>
                </a:lnTo>
                <a:lnTo>
                  <a:pt x="602" y="373"/>
                </a:lnTo>
                <a:lnTo>
                  <a:pt x="602" y="376"/>
                </a:lnTo>
                <a:lnTo>
                  <a:pt x="602" y="392"/>
                </a:lnTo>
                <a:lnTo>
                  <a:pt x="605" y="406"/>
                </a:lnTo>
                <a:lnTo>
                  <a:pt x="608" y="421"/>
                </a:lnTo>
                <a:lnTo>
                  <a:pt x="614" y="435"/>
                </a:lnTo>
                <a:lnTo>
                  <a:pt x="620" y="448"/>
                </a:lnTo>
                <a:lnTo>
                  <a:pt x="628" y="461"/>
                </a:lnTo>
                <a:lnTo>
                  <a:pt x="636" y="471"/>
                </a:lnTo>
                <a:lnTo>
                  <a:pt x="646" y="482"/>
                </a:lnTo>
                <a:lnTo>
                  <a:pt x="657" y="492"/>
                </a:lnTo>
                <a:lnTo>
                  <a:pt x="668" y="501"/>
                </a:lnTo>
                <a:lnTo>
                  <a:pt x="680" y="509"/>
                </a:lnTo>
                <a:lnTo>
                  <a:pt x="693" y="515"/>
                </a:lnTo>
                <a:lnTo>
                  <a:pt x="707" y="520"/>
                </a:lnTo>
                <a:lnTo>
                  <a:pt x="722" y="524"/>
                </a:lnTo>
                <a:lnTo>
                  <a:pt x="737" y="526"/>
                </a:lnTo>
                <a:lnTo>
                  <a:pt x="752" y="527"/>
                </a:lnTo>
                <a:lnTo>
                  <a:pt x="767" y="526"/>
                </a:lnTo>
                <a:lnTo>
                  <a:pt x="782" y="524"/>
                </a:lnTo>
                <a:lnTo>
                  <a:pt x="797" y="520"/>
                </a:lnTo>
                <a:lnTo>
                  <a:pt x="811" y="514"/>
                </a:lnTo>
                <a:lnTo>
                  <a:pt x="824" y="509"/>
                </a:lnTo>
                <a:lnTo>
                  <a:pt x="836" y="501"/>
                </a:lnTo>
                <a:lnTo>
                  <a:pt x="847" y="492"/>
                </a:lnTo>
                <a:lnTo>
                  <a:pt x="858" y="482"/>
                </a:lnTo>
                <a:lnTo>
                  <a:pt x="868" y="471"/>
                </a:lnTo>
                <a:lnTo>
                  <a:pt x="876" y="461"/>
                </a:lnTo>
                <a:lnTo>
                  <a:pt x="884" y="448"/>
                </a:lnTo>
                <a:lnTo>
                  <a:pt x="890" y="435"/>
                </a:lnTo>
                <a:lnTo>
                  <a:pt x="896" y="421"/>
                </a:lnTo>
                <a:lnTo>
                  <a:pt x="899" y="406"/>
                </a:lnTo>
                <a:lnTo>
                  <a:pt x="902" y="392"/>
                </a:lnTo>
                <a:lnTo>
                  <a:pt x="902" y="376"/>
                </a:lnTo>
                <a:lnTo>
                  <a:pt x="902" y="373"/>
                </a:lnTo>
                <a:lnTo>
                  <a:pt x="901" y="371"/>
                </a:lnTo>
                <a:lnTo>
                  <a:pt x="900" y="367"/>
                </a:lnTo>
                <a:lnTo>
                  <a:pt x="898" y="365"/>
                </a:lnTo>
                <a:lnTo>
                  <a:pt x="896" y="364"/>
                </a:lnTo>
                <a:lnTo>
                  <a:pt x="893" y="362"/>
                </a:lnTo>
                <a:lnTo>
                  <a:pt x="890" y="361"/>
                </a:lnTo>
                <a:lnTo>
                  <a:pt x="887" y="361"/>
                </a:lnTo>
                <a:lnTo>
                  <a:pt x="887" y="361"/>
                </a:lnTo>
                <a:close/>
              </a:path>
            </a:pathLst>
          </a:custGeom>
          <a:solidFill>
            <a:srgbClr val="17b58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383" name="Group 158"/>
          <p:cNvGrpSpPr/>
          <p:nvPr/>
        </p:nvGrpSpPr>
        <p:grpSpPr>
          <a:xfrm>
            <a:off x="6733440" y="2442240"/>
            <a:ext cx="283680" cy="252000"/>
            <a:chOff x="6733440" y="2442240"/>
            <a:chExt cx="283680" cy="252000"/>
          </a:xfrm>
        </p:grpSpPr>
        <p:sp>
          <p:nvSpPr>
            <p:cNvPr id="384" name="CustomShape 159"/>
            <p:cNvSpPr/>
            <p:nvPr/>
          </p:nvSpPr>
          <p:spPr>
            <a:xfrm>
              <a:off x="6733440" y="2442240"/>
              <a:ext cx="283680" cy="252000"/>
            </a:xfrm>
            <a:custGeom>
              <a:avLst/>
              <a:gdLst/>
              <a:ahLst/>
              <a:rect l="l" t="t" r="r" b="b"/>
              <a:pathLst>
                <a:path w="896" h="793">
                  <a:moveTo>
                    <a:pt x="821" y="420"/>
                  </a:moveTo>
                  <a:lnTo>
                    <a:pt x="774" y="420"/>
                  </a:lnTo>
                  <a:lnTo>
                    <a:pt x="772" y="420"/>
                  </a:lnTo>
                  <a:lnTo>
                    <a:pt x="769" y="421"/>
                  </a:lnTo>
                  <a:lnTo>
                    <a:pt x="767" y="422"/>
                  </a:lnTo>
                  <a:lnTo>
                    <a:pt x="765" y="424"/>
                  </a:lnTo>
                  <a:lnTo>
                    <a:pt x="763" y="426"/>
                  </a:lnTo>
                  <a:lnTo>
                    <a:pt x="762" y="428"/>
                  </a:lnTo>
                  <a:lnTo>
                    <a:pt x="760" y="431"/>
                  </a:lnTo>
                  <a:lnTo>
                    <a:pt x="760" y="435"/>
                  </a:lnTo>
                  <a:lnTo>
                    <a:pt x="760" y="437"/>
                  </a:lnTo>
                  <a:lnTo>
                    <a:pt x="762" y="440"/>
                  </a:lnTo>
                  <a:lnTo>
                    <a:pt x="763" y="442"/>
                  </a:lnTo>
                  <a:lnTo>
                    <a:pt x="765" y="445"/>
                  </a:lnTo>
                  <a:lnTo>
                    <a:pt x="767" y="446"/>
                  </a:lnTo>
                  <a:lnTo>
                    <a:pt x="769" y="448"/>
                  </a:lnTo>
                  <a:lnTo>
                    <a:pt x="772" y="448"/>
                  </a:lnTo>
                  <a:lnTo>
                    <a:pt x="774" y="450"/>
                  </a:lnTo>
                  <a:lnTo>
                    <a:pt x="787" y="451"/>
                  </a:lnTo>
                  <a:lnTo>
                    <a:pt x="798" y="453"/>
                  </a:lnTo>
                  <a:lnTo>
                    <a:pt x="809" y="457"/>
                  </a:lnTo>
                  <a:lnTo>
                    <a:pt x="818" y="463"/>
                  </a:lnTo>
                  <a:lnTo>
                    <a:pt x="826" y="470"/>
                  </a:lnTo>
                  <a:lnTo>
                    <a:pt x="832" y="477"/>
                  </a:lnTo>
                  <a:lnTo>
                    <a:pt x="834" y="482"/>
                  </a:lnTo>
                  <a:lnTo>
                    <a:pt x="835" y="486"/>
                  </a:lnTo>
                  <a:lnTo>
                    <a:pt x="836" y="490"/>
                  </a:lnTo>
                  <a:lnTo>
                    <a:pt x="836" y="494"/>
                  </a:lnTo>
                  <a:lnTo>
                    <a:pt x="836" y="503"/>
                  </a:lnTo>
                  <a:lnTo>
                    <a:pt x="833" y="510"/>
                  </a:lnTo>
                  <a:lnTo>
                    <a:pt x="829" y="518"/>
                  </a:lnTo>
                  <a:lnTo>
                    <a:pt x="824" y="525"/>
                  </a:lnTo>
                  <a:lnTo>
                    <a:pt x="816" y="531"/>
                  </a:lnTo>
                  <a:lnTo>
                    <a:pt x="809" y="535"/>
                  </a:lnTo>
                  <a:lnTo>
                    <a:pt x="801" y="538"/>
                  </a:lnTo>
                  <a:lnTo>
                    <a:pt x="793" y="539"/>
                  </a:lnTo>
                  <a:lnTo>
                    <a:pt x="748" y="539"/>
                  </a:lnTo>
                  <a:lnTo>
                    <a:pt x="744" y="539"/>
                  </a:lnTo>
                  <a:lnTo>
                    <a:pt x="741" y="540"/>
                  </a:lnTo>
                  <a:lnTo>
                    <a:pt x="739" y="542"/>
                  </a:lnTo>
                  <a:lnTo>
                    <a:pt x="737" y="544"/>
                  </a:lnTo>
                  <a:lnTo>
                    <a:pt x="735" y="546"/>
                  </a:lnTo>
                  <a:lnTo>
                    <a:pt x="734" y="548"/>
                  </a:lnTo>
                  <a:lnTo>
                    <a:pt x="733" y="551"/>
                  </a:lnTo>
                  <a:lnTo>
                    <a:pt x="733" y="554"/>
                  </a:lnTo>
                  <a:lnTo>
                    <a:pt x="733" y="556"/>
                  </a:lnTo>
                  <a:lnTo>
                    <a:pt x="734" y="560"/>
                  </a:lnTo>
                  <a:lnTo>
                    <a:pt x="735" y="562"/>
                  </a:lnTo>
                  <a:lnTo>
                    <a:pt x="737" y="564"/>
                  </a:lnTo>
                  <a:lnTo>
                    <a:pt x="739" y="566"/>
                  </a:lnTo>
                  <a:lnTo>
                    <a:pt x="741" y="567"/>
                  </a:lnTo>
                  <a:lnTo>
                    <a:pt x="744" y="568"/>
                  </a:lnTo>
                  <a:lnTo>
                    <a:pt x="748" y="569"/>
                  </a:lnTo>
                  <a:lnTo>
                    <a:pt x="755" y="569"/>
                  </a:lnTo>
                  <a:lnTo>
                    <a:pt x="762" y="570"/>
                  </a:lnTo>
                  <a:lnTo>
                    <a:pt x="768" y="571"/>
                  </a:lnTo>
                  <a:lnTo>
                    <a:pt x="773" y="575"/>
                  </a:lnTo>
                  <a:lnTo>
                    <a:pt x="778" y="577"/>
                  </a:lnTo>
                  <a:lnTo>
                    <a:pt x="781" y="580"/>
                  </a:lnTo>
                  <a:lnTo>
                    <a:pt x="784" y="583"/>
                  </a:lnTo>
                  <a:lnTo>
                    <a:pt x="786" y="587"/>
                  </a:lnTo>
                  <a:lnTo>
                    <a:pt x="789" y="595"/>
                  </a:lnTo>
                  <a:lnTo>
                    <a:pt x="791" y="602"/>
                  </a:lnTo>
                  <a:lnTo>
                    <a:pt x="791" y="609"/>
                  </a:lnTo>
                  <a:lnTo>
                    <a:pt x="793" y="613"/>
                  </a:lnTo>
                  <a:lnTo>
                    <a:pt x="791" y="619"/>
                  </a:lnTo>
                  <a:lnTo>
                    <a:pt x="790" y="623"/>
                  </a:lnTo>
                  <a:lnTo>
                    <a:pt x="789" y="627"/>
                  </a:lnTo>
                  <a:lnTo>
                    <a:pt x="786" y="630"/>
                  </a:lnTo>
                  <a:lnTo>
                    <a:pt x="781" y="636"/>
                  </a:lnTo>
                  <a:lnTo>
                    <a:pt x="773" y="639"/>
                  </a:lnTo>
                  <a:lnTo>
                    <a:pt x="766" y="641"/>
                  </a:lnTo>
                  <a:lnTo>
                    <a:pt x="758" y="643"/>
                  </a:lnTo>
                  <a:lnTo>
                    <a:pt x="752" y="643"/>
                  </a:lnTo>
                  <a:lnTo>
                    <a:pt x="748" y="643"/>
                  </a:lnTo>
                  <a:lnTo>
                    <a:pt x="703" y="643"/>
                  </a:lnTo>
                  <a:lnTo>
                    <a:pt x="699" y="644"/>
                  </a:lnTo>
                  <a:lnTo>
                    <a:pt x="696" y="645"/>
                  </a:lnTo>
                  <a:lnTo>
                    <a:pt x="694" y="646"/>
                  </a:lnTo>
                  <a:lnTo>
                    <a:pt x="692" y="648"/>
                  </a:lnTo>
                  <a:lnTo>
                    <a:pt x="690" y="651"/>
                  </a:lnTo>
                  <a:lnTo>
                    <a:pt x="689" y="653"/>
                  </a:lnTo>
                  <a:lnTo>
                    <a:pt x="688" y="656"/>
                  </a:lnTo>
                  <a:lnTo>
                    <a:pt x="688" y="658"/>
                  </a:lnTo>
                  <a:lnTo>
                    <a:pt x="688" y="661"/>
                  </a:lnTo>
                  <a:lnTo>
                    <a:pt x="689" y="664"/>
                  </a:lnTo>
                  <a:lnTo>
                    <a:pt x="690" y="667"/>
                  </a:lnTo>
                  <a:lnTo>
                    <a:pt x="692" y="669"/>
                  </a:lnTo>
                  <a:lnTo>
                    <a:pt x="694" y="671"/>
                  </a:lnTo>
                  <a:lnTo>
                    <a:pt x="696" y="672"/>
                  </a:lnTo>
                  <a:lnTo>
                    <a:pt x="699" y="673"/>
                  </a:lnTo>
                  <a:lnTo>
                    <a:pt x="703" y="673"/>
                  </a:lnTo>
                  <a:lnTo>
                    <a:pt x="707" y="674"/>
                  </a:lnTo>
                  <a:lnTo>
                    <a:pt x="713" y="674"/>
                  </a:lnTo>
                  <a:lnTo>
                    <a:pt x="721" y="675"/>
                  </a:lnTo>
                  <a:lnTo>
                    <a:pt x="728" y="678"/>
                  </a:lnTo>
                  <a:lnTo>
                    <a:pt x="736" y="682"/>
                  </a:lnTo>
                  <a:lnTo>
                    <a:pt x="741" y="687"/>
                  </a:lnTo>
                  <a:lnTo>
                    <a:pt x="744" y="690"/>
                  </a:lnTo>
                  <a:lnTo>
                    <a:pt x="745" y="694"/>
                  </a:lnTo>
                  <a:lnTo>
                    <a:pt x="747" y="699"/>
                  </a:lnTo>
                  <a:lnTo>
                    <a:pt x="748" y="703"/>
                  </a:lnTo>
                  <a:lnTo>
                    <a:pt x="747" y="712"/>
                  </a:lnTo>
                  <a:lnTo>
                    <a:pt x="745" y="718"/>
                  </a:lnTo>
                  <a:lnTo>
                    <a:pt x="743" y="723"/>
                  </a:lnTo>
                  <a:lnTo>
                    <a:pt x="741" y="727"/>
                  </a:lnTo>
                  <a:lnTo>
                    <a:pt x="737" y="730"/>
                  </a:lnTo>
                  <a:lnTo>
                    <a:pt x="732" y="732"/>
                  </a:lnTo>
                  <a:lnTo>
                    <a:pt x="725" y="733"/>
                  </a:lnTo>
                  <a:lnTo>
                    <a:pt x="718" y="733"/>
                  </a:lnTo>
                  <a:lnTo>
                    <a:pt x="463" y="733"/>
                  </a:lnTo>
                  <a:lnTo>
                    <a:pt x="442" y="733"/>
                  </a:lnTo>
                  <a:lnTo>
                    <a:pt x="421" y="732"/>
                  </a:lnTo>
                  <a:lnTo>
                    <a:pt x="403" y="730"/>
                  </a:lnTo>
                  <a:lnTo>
                    <a:pt x="386" y="728"/>
                  </a:lnTo>
                  <a:lnTo>
                    <a:pt x="354" y="721"/>
                  </a:lnTo>
                  <a:lnTo>
                    <a:pt x="322" y="714"/>
                  </a:lnTo>
                  <a:lnTo>
                    <a:pt x="298" y="708"/>
                  </a:lnTo>
                  <a:lnTo>
                    <a:pt x="273" y="702"/>
                  </a:lnTo>
                  <a:lnTo>
                    <a:pt x="243" y="697"/>
                  </a:lnTo>
                  <a:lnTo>
                    <a:pt x="209" y="690"/>
                  </a:lnTo>
                  <a:lnTo>
                    <a:pt x="209" y="404"/>
                  </a:lnTo>
                  <a:lnTo>
                    <a:pt x="218" y="401"/>
                  </a:lnTo>
                  <a:lnTo>
                    <a:pt x="227" y="399"/>
                  </a:lnTo>
                  <a:lnTo>
                    <a:pt x="236" y="396"/>
                  </a:lnTo>
                  <a:lnTo>
                    <a:pt x="246" y="392"/>
                  </a:lnTo>
                  <a:lnTo>
                    <a:pt x="257" y="386"/>
                  </a:lnTo>
                  <a:lnTo>
                    <a:pt x="266" y="381"/>
                  </a:lnTo>
                  <a:lnTo>
                    <a:pt x="276" y="376"/>
                  </a:lnTo>
                  <a:lnTo>
                    <a:pt x="287" y="368"/>
                  </a:lnTo>
                  <a:lnTo>
                    <a:pt x="307" y="353"/>
                  </a:lnTo>
                  <a:lnTo>
                    <a:pt x="327" y="335"/>
                  </a:lnTo>
                  <a:lnTo>
                    <a:pt x="348" y="316"/>
                  </a:lnTo>
                  <a:lnTo>
                    <a:pt x="367" y="293"/>
                  </a:lnTo>
                  <a:lnTo>
                    <a:pt x="379" y="279"/>
                  </a:lnTo>
                  <a:lnTo>
                    <a:pt x="389" y="266"/>
                  </a:lnTo>
                  <a:lnTo>
                    <a:pt x="399" y="252"/>
                  </a:lnTo>
                  <a:lnTo>
                    <a:pt x="408" y="237"/>
                  </a:lnTo>
                  <a:lnTo>
                    <a:pt x="416" y="223"/>
                  </a:lnTo>
                  <a:lnTo>
                    <a:pt x="425" y="208"/>
                  </a:lnTo>
                  <a:lnTo>
                    <a:pt x="431" y="194"/>
                  </a:lnTo>
                  <a:lnTo>
                    <a:pt x="439" y="179"/>
                  </a:lnTo>
                  <a:lnTo>
                    <a:pt x="444" y="164"/>
                  </a:lnTo>
                  <a:lnTo>
                    <a:pt x="449" y="150"/>
                  </a:lnTo>
                  <a:lnTo>
                    <a:pt x="454" y="135"/>
                  </a:lnTo>
                  <a:lnTo>
                    <a:pt x="457" y="121"/>
                  </a:lnTo>
                  <a:lnTo>
                    <a:pt x="460" y="107"/>
                  </a:lnTo>
                  <a:lnTo>
                    <a:pt x="461" y="92"/>
                  </a:lnTo>
                  <a:lnTo>
                    <a:pt x="463" y="78"/>
                  </a:lnTo>
                  <a:lnTo>
                    <a:pt x="463" y="66"/>
                  </a:lnTo>
                  <a:lnTo>
                    <a:pt x="464" y="58"/>
                  </a:lnTo>
                  <a:lnTo>
                    <a:pt x="465" y="52"/>
                  </a:lnTo>
                  <a:lnTo>
                    <a:pt x="467" y="45"/>
                  </a:lnTo>
                  <a:lnTo>
                    <a:pt x="472" y="40"/>
                  </a:lnTo>
                  <a:lnTo>
                    <a:pt x="476" y="37"/>
                  </a:lnTo>
                  <a:lnTo>
                    <a:pt x="480" y="34"/>
                  </a:lnTo>
                  <a:lnTo>
                    <a:pt x="487" y="31"/>
                  </a:lnTo>
                  <a:lnTo>
                    <a:pt x="492" y="30"/>
                  </a:lnTo>
                  <a:lnTo>
                    <a:pt x="500" y="31"/>
                  </a:lnTo>
                  <a:lnTo>
                    <a:pt x="506" y="34"/>
                  </a:lnTo>
                  <a:lnTo>
                    <a:pt x="513" y="39"/>
                  </a:lnTo>
                  <a:lnTo>
                    <a:pt x="521" y="45"/>
                  </a:lnTo>
                  <a:lnTo>
                    <a:pt x="528" y="54"/>
                  </a:lnTo>
                  <a:lnTo>
                    <a:pt x="535" y="66"/>
                  </a:lnTo>
                  <a:lnTo>
                    <a:pt x="541" y="79"/>
                  </a:lnTo>
                  <a:lnTo>
                    <a:pt x="547" y="97"/>
                  </a:lnTo>
                  <a:lnTo>
                    <a:pt x="549" y="106"/>
                  </a:lnTo>
                  <a:lnTo>
                    <a:pt x="550" y="118"/>
                  </a:lnTo>
                  <a:lnTo>
                    <a:pt x="550" y="130"/>
                  </a:lnTo>
                  <a:lnTo>
                    <a:pt x="549" y="144"/>
                  </a:lnTo>
                  <a:lnTo>
                    <a:pt x="546" y="171"/>
                  </a:lnTo>
                  <a:lnTo>
                    <a:pt x="539" y="200"/>
                  </a:lnTo>
                  <a:lnTo>
                    <a:pt x="532" y="228"/>
                  </a:lnTo>
                  <a:lnTo>
                    <a:pt x="523" y="255"/>
                  </a:lnTo>
                  <a:lnTo>
                    <a:pt x="516" y="276"/>
                  </a:lnTo>
                  <a:lnTo>
                    <a:pt x="509" y="294"/>
                  </a:lnTo>
                  <a:lnTo>
                    <a:pt x="508" y="298"/>
                  </a:lnTo>
                  <a:lnTo>
                    <a:pt x="508" y="301"/>
                  </a:lnTo>
                  <a:lnTo>
                    <a:pt x="509" y="305"/>
                  </a:lnTo>
                  <a:lnTo>
                    <a:pt x="510" y="308"/>
                  </a:lnTo>
                  <a:lnTo>
                    <a:pt x="513" y="310"/>
                  </a:lnTo>
                  <a:lnTo>
                    <a:pt x="516" y="313"/>
                  </a:lnTo>
                  <a:lnTo>
                    <a:pt x="519" y="314"/>
                  </a:lnTo>
                  <a:lnTo>
                    <a:pt x="523" y="315"/>
                  </a:lnTo>
                  <a:lnTo>
                    <a:pt x="821" y="315"/>
                  </a:lnTo>
                  <a:lnTo>
                    <a:pt x="830" y="316"/>
                  </a:lnTo>
                  <a:lnTo>
                    <a:pt x="839" y="318"/>
                  </a:lnTo>
                  <a:lnTo>
                    <a:pt x="846" y="322"/>
                  </a:lnTo>
                  <a:lnTo>
                    <a:pt x="853" y="329"/>
                  </a:lnTo>
                  <a:lnTo>
                    <a:pt x="859" y="335"/>
                  </a:lnTo>
                  <a:lnTo>
                    <a:pt x="863" y="343"/>
                  </a:lnTo>
                  <a:lnTo>
                    <a:pt x="866" y="351"/>
                  </a:lnTo>
                  <a:lnTo>
                    <a:pt x="866" y="360"/>
                  </a:lnTo>
                  <a:lnTo>
                    <a:pt x="866" y="369"/>
                  </a:lnTo>
                  <a:lnTo>
                    <a:pt x="864" y="379"/>
                  </a:lnTo>
                  <a:lnTo>
                    <a:pt x="861" y="389"/>
                  </a:lnTo>
                  <a:lnTo>
                    <a:pt x="856" y="398"/>
                  </a:lnTo>
                  <a:lnTo>
                    <a:pt x="852" y="402"/>
                  </a:lnTo>
                  <a:lnTo>
                    <a:pt x="849" y="407"/>
                  </a:lnTo>
                  <a:lnTo>
                    <a:pt x="846" y="410"/>
                  </a:lnTo>
                  <a:lnTo>
                    <a:pt x="842" y="413"/>
                  </a:lnTo>
                  <a:lnTo>
                    <a:pt x="837" y="415"/>
                  </a:lnTo>
                  <a:lnTo>
                    <a:pt x="833" y="417"/>
                  </a:lnTo>
                  <a:lnTo>
                    <a:pt x="828" y="419"/>
                  </a:lnTo>
                  <a:lnTo>
                    <a:pt x="821" y="420"/>
                  </a:lnTo>
                  <a:lnTo>
                    <a:pt x="821" y="420"/>
                  </a:lnTo>
                  <a:close/>
                  <a:moveTo>
                    <a:pt x="179" y="763"/>
                  </a:moveTo>
                  <a:lnTo>
                    <a:pt x="30" y="763"/>
                  </a:lnTo>
                  <a:lnTo>
                    <a:pt x="30" y="344"/>
                  </a:lnTo>
                  <a:lnTo>
                    <a:pt x="179" y="345"/>
                  </a:lnTo>
                  <a:lnTo>
                    <a:pt x="179" y="390"/>
                  </a:lnTo>
                  <a:lnTo>
                    <a:pt x="179" y="703"/>
                  </a:lnTo>
                  <a:lnTo>
                    <a:pt x="179" y="763"/>
                  </a:lnTo>
                  <a:close/>
                  <a:moveTo>
                    <a:pt x="896" y="360"/>
                  </a:moveTo>
                  <a:lnTo>
                    <a:pt x="896" y="352"/>
                  </a:lnTo>
                  <a:lnTo>
                    <a:pt x="895" y="345"/>
                  </a:lnTo>
                  <a:lnTo>
                    <a:pt x="893" y="337"/>
                  </a:lnTo>
                  <a:lnTo>
                    <a:pt x="891" y="331"/>
                  </a:lnTo>
                  <a:lnTo>
                    <a:pt x="888" y="324"/>
                  </a:lnTo>
                  <a:lnTo>
                    <a:pt x="883" y="318"/>
                  </a:lnTo>
                  <a:lnTo>
                    <a:pt x="879" y="313"/>
                  </a:lnTo>
                  <a:lnTo>
                    <a:pt x="874" y="307"/>
                  </a:lnTo>
                  <a:lnTo>
                    <a:pt x="868" y="302"/>
                  </a:lnTo>
                  <a:lnTo>
                    <a:pt x="863" y="298"/>
                  </a:lnTo>
                  <a:lnTo>
                    <a:pt x="857" y="294"/>
                  </a:lnTo>
                  <a:lnTo>
                    <a:pt x="850" y="291"/>
                  </a:lnTo>
                  <a:lnTo>
                    <a:pt x="844" y="288"/>
                  </a:lnTo>
                  <a:lnTo>
                    <a:pt x="836" y="286"/>
                  </a:lnTo>
                  <a:lnTo>
                    <a:pt x="829" y="285"/>
                  </a:lnTo>
                  <a:lnTo>
                    <a:pt x="821" y="285"/>
                  </a:lnTo>
                  <a:lnTo>
                    <a:pt x="544" y="285"/>
                  </a:lnTo>
                  <a:lnTo>
                    <a:pt x="551" y="267"/>
                  </a:lnTo>
                  <a:lnTo>
                    <a:pt x="558" y="244"/>
                  </a:lnTo>
                  <a:lnTo>
                    <a:pt x="566" y="219"/>
                  </a:lnTo>
                  <a:lnTo>
                    <a:pt x="572" y="192"/>
                  </a:lnTo>
                  <a:lnTo>
                    <a:pt x="577" y="164"/>
                  </a:lnTo>
                  <a:lnTo>
                    <a:pt x="580" y="136"/>
                  </a:lnTo>
                  <a:lnTo>
                    <a:pt x="580" y="123"/>
                  </a:lnTo>
                  <a:lnTo>
                    <a:pt x="580" y="111"/>
                  </a:lnTo>
                  <a:lnTo>
                    <a:pt x="578" y="99"/>
                  </a:lnTo>
                  <a:lnTo>
                    <a:pt x="575" y="88"/>
                  </a:lnTo>
                  <a:lnTo>
                    <a:pt x="571" y="74"/>
                  </a:lnTo>
                  <a:lnTo>
                    <a:pt x="566" y="61"/>
                  </a:lnTo>
                  <a:lnTo>
                    <a:pt x="560" y="50"/>
                  </a:lnTo>
                  <a:lnTo>
                    <a:pt x="555" y="40"/>
                  </a:lnTo>
                  <a:lnTo>
                    <a:pt x="549" y="31"/>
                  </a:lnTo>
                  <a:lnTo>
                    <a:pt x="543" y="25"/>
                  </a:lnTo>
                  <a:lnTo>
                    <a:pt x="537" y="19"/>
                  </a:lnTo>
                  <a:lnTo>
                    <a:pt x="531" y="14"/>
                  </a:lnTo>
                  <a:lnTo>
                    <a:pt x="524" y="10"/>
                  </a:lnTo>
                  <a:lnTo>
                    <a:pt x="519" y="7"/>
                  </a:lnTo>
                  <a:lnTo>
                    <a:pt x="513" y="5"/>
                  </a:lnTo>
                  <a:lnTo>
                    <a:pt x="508" y="2"/>
                  </a:lnTo>
                  <a:lnTo>
                    <a:pt x="498" y="1"/>
                  </a:lnTo>
                  <a:lnTo>
                    <a:pt x="492" y="0"/>
                  </a:lnTo>
                  <a:lnTo>
                    <a:pt x="486" y="1"/>
                  </a:lnTo>
                  <a:lnTo>
                    <a:pt x="480" y="1"/>
                  </a:lnTo>
                  <a:lnTo>
                    <a:pt x="475" y="4"/>
                  </a:lnTo>
                  <a:lnTo>
                    <a:pt x="470" y="6"/>
                  </a:lnTo>
                  <a:lnTo>
                    <a:pt x="464" y="8"/>
                  </a:lnTo>
                  <a:lnTo>
                    <a:pt x="459" y="11"/>
                  </a:lnTo>
                  <a:lnTo>
                    <a:pt x="455" y="15"/>
                  </a:lnTo>
                  <a:lnTo>
                    <a:pt x="450" y="20"/>
                  </a:lnTo>
                  <a:lnTo>
                    <a:pt x="446" y="24"/>
                  </a:lnTo>
                  <a:lnTo>
                    <a:pt x="443" y="29"/>
                  </a:lnTo>
                  <a:lnTo>
                    <a:pt x="441" y="35"/>
                  </a:lnTo>
                  <a:lnTo>
                    <a:pt x="437" y="40"/>
                  </a:lnTo>
                  <a:lnTo>
                    <a:pt x="435" y="46"/>
                  </a:lnTo>
                  <a:lnTo>
                    <a:pt x="434" y="52"/>
                  </a:lnTo>
                  <a:lnTo>
                    <a:pt x="433" y="58"/>
                  </a:lnTo>
                  <a:lnTo>
                    <a:pt x="433" y="66"/>
                  </a:lnTo>
                  <a:lnTo>
                    <a:pt x="433" y="78"/>
                  </a:lnTo>
                  <a:lnTo>
                    <a:pt x="432" y="91"/>
                  </a:lnTo>
                  <a:lnTo>
                    <a:pt x="430" y="104"/>
                  </a:lnTo>
                  <a:lnTo>
                    <a:pt x="427" y="117"/>
                  </a:lnTo>
                  <a:lnTo>
                    <a:pt x="424" y="130"/>
                  </a:lnTo>
                  <a:lnTo>
                    <a:pt x="420" y="143"/>
                  </a:lnTo>
                  <a:lnTo>
                    <a:pt x="415" y="155"/>
                  </a:lnTo>
                  <a:lnTo>
                    <a:pt x="410" y="168"/>
                  </a:lnTo>
                  <a:lnTo>
                    <a:pt x="398" y="194"/>
                  </a:lnTo>
                  <a:lnTo>
                    <a:pt x="385" y="219"/>
                  </a:lnTo>
                  <a:lnTo>
                    <a:pt x="370" y="242"/>
                  </a:lnTo>
                  <a:lnTo>
                    <a:pt x="353" y="265"/>
                  </a:lnTo>
                  <a:lnTo>
                    <a:pt x="336" y="285"/>
                  </a:lnTo>
                  <a:lnTo>
                    <a:pt x="318" y="304"/>
                  </a:lnTo>
                  <a:lnTo>
                    <a:pt x="298" y="321"/>
                  </a:lnTo>
                  <a:lnTo>
                    <a:pt x="280" y="337"/>
                  </a:lnTo>
                  <a:lnTo>
                    <a:pt x="261" y="350"/>
                  </a:lnTo>
                  <a:lnTo>
                    <a:pt x="243" y="361"/>
                  </a:lnTo>
                  <a:lnTo>
                    <a:pt x="234" y="365"/>
                  </a:lnTo>
                  <a:lnTo>
                    <a:pt x="226" y="368"/>
                  </a:lnTo>
                  <a:lnTo>
                    <a:pt x="217" y="370"/>
                  </a:lnTo>
                  <a:lnTo>
                    <a:pt x="209" y="373"/>
                  </a:lnTo>
                  <a:lnTo>
                    <a:pt x="209" y="330"/>
                  </a:lnTo>
                  <a:lnTo>
                    <a:pt x="209" y="327"/>
                  </a:lnTo>
                  <a:lnTo>
                    <a:pt x="208" y="323"/>
                  </a:lnTo>
                  <a:lnTo>
                    <a:pt x="207" y="321"/>
                  </a:lnTo>
                  <a:lnTo>
                    <a:pt x="204" y="319"/>
                  </a:lnTo>
                  <a:lnTo>
                    <a:pt x="202" y="317"/>
                  </a:lnTo>
                  <a:lnTo>
                    <a:pt x="200" y="316"/>
                  </a:lnTo>
                  <a:lnTo>
                    <a:pt x="197" y="315"/>
                  </a:lnTo>
                  <a:lnTo>
                    <a:pt x="194" y="315"/>
                  </a:lnTo>
                  <a:lnTo>
                    <a:pt x="15" y="314"/>
                  </a:lnTo>
                  <a:lnTo>
                    <a:pt x="12" y="315"/>
                  </a:lnTo>
                  <a:lnTo>
                    <a:pt x="9" y="315"/>
                  </a:lnTo>
                  <a:lnTo>
                    <a:pt x="7" y="317"/>
                  </a:lnTo>
                  <a:lnTo>
                    <a:pt x="4" y="319"/>
                  </a:lnTo>
                  <a:lnTo>
                    <a:pt x="2" y="321"/>
                  </a:lnTo>
                  <a:lnTo>
                    <a:pt x="1" y="323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0" y="778"/>
                  </a:lnTo>
                  <a:lnTo>
                    <a:pt x="0" y="781"/>
                  </a:lnTo>
                  <a:lnTo>
                    <a:pt x="1" y="784"/>
                  </a:lnTo>
                  <a:lnTo>
                    <a:pt x="2" y="786"/>
                  </a:lnTo>
                  <a:lnTo>
                    <a:pt x="4" y="789"/>
                  </a:lnTo>
                  <a:lnTo>
                    <a:pt x="7" y="791"/>
                  </a:lnTo>
                  <a:lnTo>
                    <a:pt x="9" y="792"/>
                  </a:lnTo>
                  <a:lnTo>
                    <a:pt x="12" y="793"/>
                  </a:lnTo>
                  <a:lnTo>
                    <a:pt x="15" y="793"/>
                  </a:lnTo>
                  <a:lnTo>
                    <a:pt x="194" y="793"/>
                  </a:lnTo>
                  <a:lnTo>
                    <a:pt x="197" y="793"/>
                  </a:lnTo>
                  <a:lnTo>
                    <a:pt x="200" y="792"/>
                  </a:lnTo>
                  <a:lnTo>
                    <a:pt x="202" y="791"/>
                  </a:lnTo>
                  <a:lnTo>
                    <a:pt x="204" y="789"/>
                  </a:lnTo>
                  <a:lnTo>
                    <a:pt x="207" y="786"/>
                  </a:lnTo>
                  <a:lnTo>
                    <a:pt x="208" y="784"/>
                  </a:lnTo>
                  <a:lnTo>
                    <a:pt x="209" y="781"/>
                  </a:lnTo>
                  <a:lnTo>
                    <a:pt x="209" y="778"/>
                  </a:lnTo>
                  <a:lnTo>
                    <a:pt x="209" y="721"/>
                  </a:lnTo>
                  <a:lnTo>
                    <a:pt x="241" y="727"/>
                  </a:lnTo>
                  <a:lnTo>
                    <a:pt x="269" y="732"/>
                  </a:lnTo>
                  <a:lnTo>
                    <a:pt x="293" y="737"/>
                  </a:lnTo>
                  <a:lnTo>
                    <a:pt x="316" y="743"/>
                  </a:lnTo>
                  <a:lnTo>
                    <a:pt x="349" y="751"/>
                  </a:lnTo>
                  <a:lnTo>
                    <a:pt x="383" y="758"/>
                  </a:lnTo>
                  <a:lnTo>
                    <a:pt x="400" y="760"/>
                  </a:lnTo>
                  <a:lnTo>
                    <a:pt x="419" y="762"/>
                  </a:lnTo>
                  <a:lnTo>
                    <a:pt x="441" y="763"/>
                  </a:lnTo>
                  <a:lnTo>
                    <a:pt x="463" y="763"/>
                  </a:lnTo>
                  <a:lnTo>
                    <a:pt x="718" y="763"/>
                  </a:lnTo>
                  <a:lnTo>
                    <a:pt x="732" y="762"/>
                  </a:lnTo>
                  <a:lnTo>
                    <a:pt x="743" y="760"/>
                  </a:lnTo>
                  <a:lnTo>
                    <a:pt x="749" y="758"/>
                  </a:lnTo>
                  <a:lnTo>
                    <a:pt x="754" y="754"/>
                  </a:lnTo>
                  <a:lnTo>
                    <a:pt x="758" y="752"/>
                  </a:lnTo>
                  <a:lnTo>
                    <a:pt x="763" y="748"/>
                  </a:lnTo>
                  <a:lnTo>
                    <a:pt x="766" y="745"/>
                  </a:lnTo>
                  <a:lnTo>
                    <a:pt x="769" y="739"/>
                  </a:lnTo>
                  <a:lnTo>
                    <a:pt x="771" y="735"/>
                  </a:lnTo>
                  <a:lnTo>
                    <a:pt x="773" y="730"/>
                  </a:lnTo>
                  <a:lnTo>
                    <a:pt x="776" y="717"/>
                  </a:lnTo>
                  <a:lnTo>
                    <a:pt x="778" y="703"/>
                  </a:lnTo>
                  <a:lnTo>
                    <a:pt x="776" y="694"/>
                  </a:lnTo>
                  <a:lnTo>
                    <a:pt x="774" y="686"/>
                  </a:lnTo>
                  <a:lnTo>
                    <a:pt x="771" y="678"/>
                  </a:lnTo>
                  <a:lnTo>
                    <a:pt x="768" y="672"/>
                  </a:lnTo>
                  <a:lnTo>
                    <a:pt x="780" y="669"/>
                  </a:lnTo>
                  <a:lnTo>
                    <a:pt x="790" y="664"/>
                  </a:lnTo>
                  <a:lnTo>
                    <a:pt x="799" y="658"/>
                  </a:lnTo>
                  <a:lnTo>
                    <a:pt x="808" y="652"/>
                  </a:lnTo>
                  <a:lnTo>
                    <a:pt x="814" y="643"/>
                  </a:lnTo>
                  <a:lnTo>
                    <a:pt x="818" y="635"/>
                  </a:lnTo>
                  <a:lnTo>
                    <a:pt x="821" y="625"/>
                  </a:lnTo>
                  <a:lnTo>
                    <a:pt x="821" y="613"/>
                  </a:lnTo>
                  <a:lnTo>
                    <a:pt x="821" y="600"/>
                  </a:lnTo>
                  <a:lnTo>
                    <a:pt x="818" y="587"/>
                  </a:lnTo>
                  <a:lnTo>
                    <a:pt x="815" y="577"/>
                  </a:lnTo>
                  <a:lnTo>
                    <a:pt x="809" y="567"/>
                  </a:lnTo>
                  <a:lnTo>
                    <a:pt x="820" y="563"/>
                  </a:lnTo>
                  <a:lnTo>
                    <a:pt x="831" y="556"/>
                  </a:lnTo>
                  <a:lnTo>
                    <a:pt x="842" y="549"/>
                  </a:lnTo>
                  <a:lnTo>
                    <a:pt x="850" y="540"/>
                  </a:lnTo>
                  <a:lnTo>
                    <a:pt x="857" y="530"/>
                  </a:lnTo>
                  <a:lnTo>
                    <a:pt x="862" y="519"/>
                  </a:lnTo>
                  <a:lnTo>
                    <a:pt x="864" y="513"/>
                  </a:lnTo>
                  <a:lnTo>
                    <a:pt x="865" y="506"/>
                  </a:lnTo>
                  <a:lnTo>
                    <a:pt x="866" y="501"/>
                  </a:lnTo>
                  <a:lnTo>
                    <a:pt x="866" y="494"/>
                  </a:lnTo>
                  <a:lnTo>
                    <a:pt x="866" y="487"/>
                  </a:lnTo>
                  <a:lnTo>
                    <a:pt x="865" y="481"/>
                  </a:lnTo>
                  <a:lnTo>
                    <a:pt x="863" y="474"/>
                  </a:lnTo>
                  <a:lnTo>
                    <a:pt x="861" y="468"/>
                  </a:lnTo>
                  <a:lnTo>
                    <a:pt x="858" y="462"/>
                  </a:lnTo>
                  <a:lnTo>
                    <a:pt x="853" y="456"/>
                  </a:lnTo>
                  <a:lnTo>
                    <a:pt x="849" y="451"/>
                  </a:lnTo>
                  <a:lnTo>
                    <a:pt x="844" y="445"/>
                  </a:lnTo>
                  <a:lnTo>
                    <a:pt x="850" y="443"/>
                  </a:lnTo>
                  <a:lnTo>
                    <a:pt x="857" y="440"/>
                  </a:lnTo>
                  <a:lnTo>
                    <a:pt x="862" y="436"/>
                  </a:lnTo>
                  <a:lnTo>
                    <a:pt x="867" y="431"/>
                  </a:lnTo>
                  <a:lnTo>
                    <a:pt x="872" y="427"/>
                  </a:lnTo>
                  <a:lnTo>
                    <a:pt x="876" y="422"/>
                  </a:lnTo>
                  <a:lnTo>
                    <a:pt x="880" y="415"/>
                  </a:lnTo>
                  <a:lnTo>
                    <a:pt x="883" y="410"/>
                  </a:lnTo>
                  <a:lnTo>
                    <a:pt x="890" y="397"/>
                  </a:lnTo>
                  <a:lnTo>
                    <a:pt x="893" y="384"/>
                  </a:lnTo>
                  <a:lnTo>
                    <a:pt x="896" y="371"/>
                  </a:lnTo>
                  <a:lnTo>
                    <a:pt x="896" y="36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385" name="CustomShape 160"/>
            <p:cNvSpPr/>
            <p:nvPr/>
          </p:nvSpPr>
          <p:spPr>
            <a:xfrm>
              <a:off x="6768360" y="2659680"/>
              <a:ext cx="10800" cy="12240"/>
            </a:xfrm>
            <a:custGeom>
              <a:avLst/>
              <a:gdLst/>
              <a:ahLst/>
              <a:rect l="l" t="t" r="r" b="b"/>
              <a:pathLst>
                <a:path w="38" h="38">
                  <a:moveTo>
                    <a:pt x="18" y="0"/>
                  </a:moveTo>
                  <a:lnTo>
                    <a:pt x="15" y="1"/>
                  </a:lnTo>
                  <a:lnTo>
                    <a:pt x="11" y="2"/>
                  </a:lnTo>
                  <a:lnTo>
                    <a:pt x="8" y="3"/>
                  </a:lnTo>
                  <a:lnTo>
                    <a:pt x="6" y="6"/>
                  </a:lnTo>
                  <a:lnTo>
                    <a:pt x="3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1" y="27"/>
                  </a:lnTo>
                  <a:lnTo>
                    <a:pt x="3" y="30"/>
                  </a:lnTo>
                  <a:lnTo>
                    <a:pt x="6" y="32"/>
                  </a:lnTo>
                  <a:lnTo>
                    <a:pt x="8" y="35"/>
                  </a:lnTo>
                  <a:lnTo>
                    <a:pt x="11" y="36"/>
                  </a:lnTo>
                  <a:lnTo>
                    <a:pt x="15" y="37"/>
                  </a:lnTo>
                  <a:lnTo>
                    <a:pt x="18" y="38"/>
                  </a:lnTo>
                  <a:lnTo>
                    <a:pt x="23" y="37"/>
                  </a:lnTo>
                  <a:lnTo>
                    <a:pt x="26" y="36"/>
                  </a:lnTo>
                  <a:lnTo>
                    <a:pt x="29" y="35"/>
                  </a:lnTo>
                  <a:lnTo>
                    <a:pt x="32" y="32"/>
                  </a:lnTo>
                  <a:lnTo>
                    <a:pt x="34" y="30"/>
                  </a:lnTo>
                  <a:lnTo>
                    <a:pt x="37" y="27"/>
                  </a:lnTo>
                  <a:lnTo>
                    <a:pt x="38" y="23"/>
                  </a:lnTo>
                  <a:lnTo>
                    <a:pt x="38" y="19"/>
                  </a:lnTo>
                  <a:lnTo>
                    <a:pt x="38" y="15"/>
                  </a:lnTo>
                  <a:lnTo>
                    <a:pt x="37" y="12"/>
                  </a:lnTo>
                  <a:lnTo>
                    <a:pt x="34" y="9"/>
                  </a:lnTo>
                  <a:lnTo>
                    <a:pt x="32" y="6"/>
                  </a:lnTo>
                  <a:lnTo>
                    <a:pt x="29" y="3"/>
                  </a:lnTo>
                  <a:lnTo>
                    <a:pt x="26" y="2"/>
                  </a:lnTo>
                  <a:lnTo>
                    <a:pt x="23" y="1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Picture 1" descr=""/>
          <p:cNvPicPr/>
          <p:nvPr/>
        </p:nvPicPr>
        <p:blipFill>
          <a:blip r:embed="rId1"/>
          <a:srcRect l="-102" t="3047" r="102" b="39411"/>
          <a:stretch/>
        </p:blipFill>
        <p:spPr>
          <a:xfrm>
            <a:off x="-12600" y="0"/>
            <a:ext cx="12191760" cy="4677120"/>
          </a:xfrm>
          <a:prstGeom prst="rect">
            <a:avLst/>
          </a:prstGeom>
          <a:ln>
            <a:noFill/>
          </a:ln>
        </p:spPr>
      </p:pic>
      <p:sp>
        <p:nvSpPr>
          <p:cNvPr id="387" name="CustomShape 1"/>
          <p:cNvSpPr/>
          <p:nvPr/>
        </p:nvSpPr>
        <p:spPr>
          <a:xfrm>
            <a:off x="0" y="2278800"/>
            <a:ext cx="12191760" cy="2398320"/>
          </a:xfrm>
          <a:prstGeom prst="rect">
            <a:avLst/>
          </a:prstGeom>
          <a:gradFill rotWithShape="0">
            <a:gsLst>
              <a:gs pos="0">
                <a:srgbClr val="00248b"/>
              </a:gs>
              <a:gs pos="100000">
                <a:srgbClr val="bde8c2"/>
              </a:gs>
            </a:gsLst>
            <a:path path="circle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388" name="Group 2"/>
          <p:cNvGrpSpPr/>
          <p:nvPr/>
        </p:nvGrpSpPr>
        <p:grpSpPr>
          <a:xfrm>
            <a:off x="832320" y="4994280"/>
            <a:ext cx="1508400" cy="1512720"/>
            <a:chOff x="832320" y="4994280"/>
            <a:chExt cx="1508400" cy="1512720"/>
          </a:xfrm>
        </p:grpSpPr>
        <p:sp>
          <p:nvSpPr>
            <p:cNvPr id="389" name="CustomShape 3"/>
            <p:cNvSpPr/>
            <p:nvPr/>
          </p:nvSpPr>
          <p:spPr>
            <a:xfrm>
              <a:off x="976680" y="4994280"/>
              <a:ext cx="1218960" cy="24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 algn="ctr">
                <a:lnSpc>
                  <a:spcPct val="100000"/>
                </a:lnSpc>
              </a:pPr>
              <a:r>
                <a:rPr b="1" lang="en-CA" sz="1600" spc="-1" strike="noStrike">
                  <a:solidFill>
                    <a:srgbClr val="000000"/>
                  </a:solidFill>
                  <a:latin typeface="Segoe UI"/>
                </a:rPr>
                <a:t>STRENGTH</a:t>
              </a:r>
              <a:endParaRPr b="0" lang="en-CA" sz="1600" spc="-1" strike="noStrike">
                <a:latin typeface="Arial"/>
              </a:endParaRPr>
            </a:p>
          </p:txBody>
        </p:sp>
        <p:sp>
          <p:nvSpPr>
            <p:cNvPr id="390" name="CustomShape 4"/>
            <p:cNvSpPr/>
            <p:nvPr/>
          </p:nvSpPr>
          <p:spPr>
            <a:xfrm>
              <a:off x="832320" y="5594400"/>
              <a:ext cx="1508400" cy="912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 algn="ctr"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000" spc="-1" strike="noStrike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</a:t>
              </a:r>
              <a:endParaRPr b="0" lang="en-CA" sz="1000" spc="-1" strike="noStrike">
                <a:latin typeface="Arial"/>
              </a:endParaRPr>
            </a:p>
          </p:txBody>
        </p:sp>
        <p:sp>
          <p:nvSpPr>
            <p:cNvPr id="391" name="Line 5"/>
            <p:cNvSpPr/>
            <p:nvPr/>
          </p:nvSpPr>
          <p:spPr>
            <a:xfrm>
              <a:off x="1346760" y="5417280"/>
              <a:ext cx="479160" cy="0"/>
            </a:xfrm>
            <a:prstGeom prst="line">
              <a:avLst/>
            </a:prstGeom>
            <a:ln w="2844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392" name="Group 6"/>
          <p:cNvGrpSpPr/>
          <p:nvPr/>
        </p:nvGrpSpPr>
        <p:grpSpPr>
          <a:xfrm>
            <a:off x="3824280" y="4994280"/>
            <a:ext cx="1508400" cy="1512720"/>
            <a:chOff x="3824280" y="4994280"/>
            <a:chExt cx="1508400" cy="1512720"/>
          </a:xfrm>
        </p:grpSpPr>
        <p:sp>
          <p:nvSpPr>
            <p:cNvPr id="393" name="CustomShape 7"/>
            <p:cNvSpPr/>
            <p:nvPr/>
          </p:nvSpPr>
          <p:spPr>
            <a:xfrm>
              <a:off x="3909600" y="4994280"/>
              <a:ext cx="1337760" cy="24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 algn="ctr">
                <a:lnSpc>
                  <a:spcPct val="100000"/>
                </a:lnSpc>
              </a:pPr>
              <a:r>
                <a:rPr b="1" lang="en-CA" sz="1600" spc="-1" strike="noStrike">
                  <a:solidFill>
                    <a:srgbClr val="000000"/>
                  </a:solidFill>
                  <a:latin typeface="Segoe UI"/>
                </a:rPr>
                <a:t>WEAKNESS </a:t>
              </a:r>
              <a:endParaRPr b="0" lang="en-CA" sz="1600" spc="-1" strike="noStrike">
                <a:latin typeface="Arial"/>
              </a:endParaRPr>
            </a:p>
          </p:txBody>
        </p:sp>
        <p:sp>
          <p:nvSpPr>
            <p:cNvPr id="394" name="CustomShape 8"/>
            <p:cNvSpPr/>
            <p:nvPr/>
          </p:nvSpPr>
          <p:spPr>
            <a:xfrm>
              <a:off x="3824280" y="5594400"/>
              <a:ext cx="1508400" cy="912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 algn="ctr"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000" spc="-1" strike="noStrike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</a:t>
              </a:r>
              <a:endParaRPr b="0" lang="en-CA" sz="1000" spc="-1" strike="noStrike">
                <a:latin typeface="Arial"/>
              </a:endParaRPr>
            </a:p>
          </p:txBody>
        </p:sp>
        <p:sp>
          <p:nvSpPr>
            <p:cNvPr id="395" name="Line 9"/>
            <p:cNvSpPr/>
            <p:nvPr/>
          </p:nvSpPr>
          <p:spPr>
            <a:xfrm>
              <a:off x="4339080" y="5417280"/>
              <a:ext cx="478800" cy="0"/>
            </a:xfrm>
            <a:prstGeom prst="line">
              <a:avLst/>
            </a:prstGeom>
            <a:ln w="2844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396" name="Group 10"/>
          <p:cNvGrpSpPr/>
          <p:nvPr/>
        </p:nvGrpSpPr>
        <p:grpSpPr>
          <a:xfrm>
            <a:off x="6783120" y="4994280"/>
            <a:ext cx="1618200" cy="1512720"/>
            <a:chOff x="6783120" y="4994280"/>
            <a:chExt cx="1618200" cy="1512720"/>
          </a:xfrm>
        </p:grpSpPr>
        <p:sp>
          <p:nvSpPr>
            <p:cNvPr id="397" name="CustomShape 11"/>
            <p:cNvSpPr/>
            <p:nvPr/>
          </p:nvSpPr>
          <p:spPr>
            <a:xfrm>
              <a:off x="6783120" y="4994280"/>
              <a:ext cx="1618200" cy="24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 algn="ctr">
                <a:lnSpc>
                  <a:spcPct val="100000"/>
                </a:lnSpc>
              </a:pPr>
              <a:r>
                <a:rPr b="1" lang="en-CA" sz="1600" spc="-1" strike="noStrike">
                  <a:solidFill>
                    <a:srgbClr val="000000"/>
                  </a:solidFill>
                  <a:latin typeface="Segoe UI"/>
                </a:rPr>
                <a:t>OPPORTUNITY</a:t>
              </a:r>
              <a:endParaRPr b="0" lang="en-CA" sz="1600" spc="-1" strike="noStrike">
                <a:latin typeface="Arial"/>
              </a:endParaRPr>
            </a:p>
          </p:txBody>
        </p:sp>
        <p:sp>
          <p:nvSpPr>
            <p:cNvPr id="398" name="CustomShape 12"/>
            <p:cNvSpPr/>
            <p:nvPr/>
          </p:nvSpPr>
          <p:spPr>
            <a:xfrm>
              <a:off x="6837840" y="5594400"/>
              <a:ext cx="1508400" cy="912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 algn="ctr"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000" spc="-1" strike="noStrike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</a:t>
              </a:r>
              <a:endParaRPr b="0" lang="en-CA" sz="1000" spc="-1" strike="noStrike">
                <a:latin typeface="Arial"/>
              </a:endParaRPr>
            </a:p>
          </p:txBody>
        </p:sp>
        <p:sp>
          <p:nvSpPr>
            <p:cNvPr id="399" name="Line 13"/>
            <p:cNvSpPr/>
            <p:nvPr/>
          </p:nvSpPr>
          <p:spPr>
            <a:xfrm>
              <a:off x="7352640" y="5417280"/>
              <a:ext cx="478800" cy="0"/>
            </a:xfrm>
            <a:prstGeom prst="line">
              <a:avLst/>
            </a:prstGeom>
            <a:ln w="2844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400" name="Group 14"/>
          <p:cNvGrpSpPr/>
          <p:nvPr/>
        </p:nvGrpSpPr>
        <p:grpSpPr>
          <a:xfrm>
            <a:off x="870480" y="2737080"/>
            <a:ext cx="10450440" cy="1481760"/>
            <a:chOff x="870480" y="2737080"/>
            <a:chExt cx="10450440" cy="1481760"/>
          </a:xfrm>
        </p:grpSpPr>
        <p:grpSp>
          <p:nvGrpSpPr>
            <p:cNvPr id="401" name="Group 15"/>
            <p:cNvGrpSpPr/>
            <p:nvPr/>
          </p:nvGrpSpPr>
          <p:grpSpPr>
            <a:xfrm>
              <a:off x="870480" y="2737080"/>
              <a:ext cx="1431360" cy="1481760"/>
              <a:chOff x="870480" y="2737080"/>
              <a:chExt cx="1431360" cy="1481760"/>
            </a:xfrm>
          </p:grpSpPr>
          <p:grpSp>
            <p:nvGrpSpPr>
              <p:cNvPr id="402" name="Group 16"/>
              <p:cNvGrpSpPr/>
              <p:nvPr/>
            </p:nvGrpSpPr>
            <p:grpSpPr>
              <a:xfrm>
                <a:off x="870480" y="2737080"/>
                <a:ext cx="1431360" cy="1481760"/>
                <a:chOff x="870480" y="2737080"/>
                <a:chExt cx="1431360" cy="1481760"/>
              </a:xfrm>
            </p:grpSpPr>
            <p:sp>
              <p:nvSpPr>
                <p:cNvPr id="403" name="CustomShape 17"/>
                <p:cNvSpPr/>
                <p:nvPr/>
              </p:nvSpPr>
              <p:spPr>
                <a:xfrm>
                  <a:off x="870480" y="2737080"/>
                  <a:ext cx="1431360" cy="1431360"/>
                </a:xfrm>
                <a:prstGeom prst="ellipse">
                  <a:avLst/>
                </a:prstGeom>
                <a:solidFill>
                  <a:schemeClr val="bg1">
                    <a:alpha val="19000"/>
                  </a:schemeClr>
                </a:solidFill>
                <a:ln w="38160">
                  <a:solidFill>
                    <a:schemeClr val="bg1"/>
                  </a:solidFill>
                </a:ln>
                <a:effectLst>
                  <a:outerShdw algn="t" blurRad="50800" dir="5400000" dist="38160" rotWithShape="0">
                    <a:srgbClr val="000000">
                      <a:alpha val="7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04" name="CustomShape 18"/>
                <p:cNvSpPr/>
                <p:nvPr/>
              </p:nvSpPr>
              <p:spPr>
                <a:xfrm>
                  <a:off x="870480" y="2737080"/>
                  <a:ext cx="1431360" cy="1431360"/>
                </a:xfrm>
                <a:prstGeom prst="arc">
                  <a:avLst>
                    <a:gd name="adj1" fmla="val 16200000"/>
                    <a:gd name="adj2" fmla="val 3806453"/>
                  </a:avLst>
                </a:prstGeom>
                <a:noFill/>
                <a:ln w="38160">
                  <a:solidFill>
                    <a:srgbClr val="45c2c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05" name="CustomShape 19"/>
                <p:cNvSpPr/>
                <p:nvPr/>
              </p:nvSpPr>
              <p:spPr>
                <a:xfrm>
                  <a:off x="1755720" y="3979440"/>
                  <a:ext cx="239400" cy="239400"/>
                </a:xfrm>
                <a:prstGeom prst="ellipse">
                  <a:avLst/>
                </a:prstGeom>
                <a:solidFill>
                  <a:srgbClr val="45c2c2">
                    <a:alpha val="35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06" name="CustomShape 20"/>
                <p:cNvSpPr/>
                <p:nvPr/>
              </p:nvSpPr>
              <p:spPr>
                <a:xfrm>
                  <a:off x="1800360" y="4024080"/>
                  <a:ext cx="150120" cy="150120"/>
                </a:xfrm>
                <a:prstGeom prst="ellipse">
                  <a:avLst/>
                </a:prstGeom>
                <a:solidFill>
                  <a:srgbClr val="45c2c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407" name="CustomShape 21"/>
              <p:cNvSpPr/>
              <p:nvPr/>
            </p:nvSpPr>
            <p:spPr>
              <a:xfrm>
                <a:off x="1099080" y="3232080"/>
                <a:ext cx="974880" cy="4878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3200" spc="-1" strike="noStrike">
                    <a:solidFill>
                      <a:srgbClr val="ffffff"/>
                    </a:solidFill>
                    <a:latin typeface="Segoe UI"/>
                  </a:rPr>
                  <a:t>45%</a:t>
                </a:r>
                <a:endParaRPr b="0" lang="en-CA" sz="3200" spc="-1" strike="noStrike">
                  <a:latin typeface="Arial"/>
                </a:endParaRPr>
              </a:p>
            </p:txBody>
          </p:sp>
        </p:grpSp>
        <p:grpSp>
          <p:nvGrpSpPr>
            <p:cNvPr id="408" name="Group 22"/>
            <p:cNvGrpSpPr/>
            <p:nvPr/>
          </p:nvGrpSpPr>
          <p:grpSpPr>
            <a:xfrm>
              <a:off x="3862800" y="2762280"/>
              <a:ext cx="1431360" cy="1431360"/>
              <a:chOff x="3862800" y="2762280"/>
              <a:chExt cx="1431360" cy="1431360"/>
            </a:xfrm>
          </p:grpSpPr>
          <p:grpSp>
            <p:nvGrpSpPr>
              <p:cNvPr id="409" name="Group 23"/>
              <p:cNvGrpSpPr/>
              <p:nvPr/>
            </p:nvGrpSpPr>
            <p:grpSpPr>
              <a:xfrm>
                <a:off x="3862800" y="2762280"/>
                <a:ext cx="1431360" cy="1431360"/>
                <a:chOff x="3862800" y="2762280"/>
                <a:chExt cx="1431360" cy="1431360"/>
              </a:xfrm>
            </p:grpSpPr>
            <p:sp>
              <p:nvSpPr>
                <p:cNvPr id="410" name="CustomShape 24"/>
                <p:cNvSpPr/>
                <p:nvPr/>
              </p:nvSpPr>
              <p:spPr>
                <a:xfrm>
                  <a:off x="3862800" y="2762280"/>
                  <a:ext cx="1431360" cy="1431360"/>
                </a:xfrm>
                <a:prstGeom prst="ellipse">
                  <a:avLst/>
                </a:prstGeom>
                <a:solidFill>
                  <a:schemeClr val="bg1">
                    <a:alpha val="19000"/>
                  </a:schemeClr>
                </a:solidFill>
                <a:ln w="38160">
                  <a:solidFill>
                    <a:schemeClr val="bg1"/>
                  </a:solidFill>
                </a:ln>
                <a:effectLst>
                  <a:outerShdw algn="t" blurRad="50800" dir="5400000" dist="38160" rotWithShape="0">
                    <a:srgbClr val="000000">
                      <a:alpha val="7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11" name="CustomShape 25"/>
                <p:cNvSpPr/>
                <p:nvPr/>
              </p:nvSpPr>
              <p:spPr>
                <a:xfrm>
                  <a:off x="3862800" y="2762280"/>
                  <a:ext cx="1431360" cy="1431360"/>
                </a:xfrm>
                <a:prstGeom prst="arc">
                  <a:avLst>
                    <a:gd name="adj1" fmla="val 16200000"/>
                    <a:gd name="adj2" fmla="val 19285367"/>
                  </a:avLst>
                </a:prstGeom>
                <a:noFill/>
                <a:ln w="3816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12" name="CustomShape 26"/>
                <p:cNvSpPr/>
                <p:nvPr/>
              </p:nvSpPr>
              <p:spPr>
                <a:xfrm>
                  <a:off x="5034240" y="2924640"/>
                  <a:ext cx="239400" cy="239400"/>
                </a:xfrm>
                <a:prstGeom prst="ellipse">
                  <a:avLst/>
                </a:prstGeom>
                <a:solidFill>
                  <a:schemeClr val="accent3">
                    <a:alpha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13" name="CustomShape 27"/>
                <p:cNvSpPr/>
                <p:nvPr/>
              </p:nvSpPr>
              <p:spPr>
                <a:xfrm>
                  <a:off x="5078880" y="2969280"/>
                  <a:ext cx="150120" cy="15012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414" name="CustomShape 28"/>
              <p:cNvSpPr/>
              <p:nvPr/>
            </p:nvSpPr>
            <p:spPr>
              <a:xfrm>
                <a:off x="4091400" y="3232080"/>
                <a:ext cx="974880" cy="4878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3200" spc="-1" strike="noStrike">
                    <a:solidFill>
                      <a:srgbClr val="ffffff"/>
                    </a:solidFill>
                    <a:latin typeface="Segoe UI"/>
                  </a:rPr>
                  <a:t>10%</a:t>
                </a:r>
                <a:endParaRPr b="0" lang="en-CA" sz="3200" spc="-1" strike="noStrike">
                  <a:latin typeface="Arial"/>
                </a:endParaRPr>
              </a:p>
            </p:txBody>
          </p:sp>
        </p:grpSp>
        <p:grpSp>
          <p:nvGrpSpPr>
            <p:cNvPr id="415" name="Group 29"/>
            <p:cNvGrpSpPr/>
            <p:nvPr/>
          </p:nvGrpSpPr>
          <p:grpSpPr>
            <a:xfrm>
              <a:off x="6816600" y="2762280"/>
              <a:ext cx="1550520" cy="1431360"/>
              <a:chOff x="6816600" y="2762280"/>
              <a:chExt cx="1550520" cy="1431360"/>
            </a:xfrm>
          </p:grpSpPr>
          <p:grpSp>
            <p:nvGrpSpPr>
              <p:cNvPr id="416" name="Group 30"/>
              <p:cNvGrpSpPr/>
              <p:nvPr/>
            </p:nvGrpSpPr>
            <p:grpSpPr>
              <a:xfrm>
                <a:off x="6816600" y="2762280"/>
                <a:ext cx="1550520" cy="1431360"/>
                <a:chOff x="6816600" y="2762280"/>
                <a:chExt cx="1550520" cy="1431360"/>
              </a:xfrm>
            </p:grpSpPr>
            <p:sp>
              <p:nvSpPr>
                <p:cNvPr id="417" name="CustomShape 31"/>
                <p:cNvSpPr/>
                <p:nvPr/>
              </p:nvSpPr>
              <p:spPr>
                <a:xfrm>
                  <a:off x="6816600" y="2762280"/>
                  <a:ext cx="1431360" cy="1431360"/>
                </a:xfrm>
                <a:prstGeom prst="ellipse">
                  <a:avLst/>
                </a:prstGeom>
                <a:solidFill>
                  <a:schemeClr val="bg1">
                    <a:alpha val="19000"/>
                  </a:schemeClr>
                </a:solidFill>
                <a:ln w="38160">
                  <a:solidFill>
                    <a:schemeClr val="bg1"/>
                  </a:solidFill>
                </a:ln>
                <a:effectLst>
                  <a:outerShdw algn="t" blurRad="50800" dir="5400000" dist="38160" rotWithShape="0">
                    <a:srgbClr val="000000">
                      <a:alpha val="7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18" name="CustomShape 32"/>
                <p:cNvSpPr/>
                <p:nvPr/>
              </p:nvSpPr>
              <p:spPr>
                <a:xfrm>
                  <a:off x="6816600" y="2762280"/>
                  <a:ext cx="1431360" cy="1431360"/>
                </a:xfrm>
                <a:prstGeom prst="arc">
                  <a:avLst>
                    <a:gd name="adj1" fmla="val 16200000"/>
                    <a:gd name="adj2" fmla="val 755116"/>
                  </a:avLst>
                </a:prstGeom>
                <a:noFill/>
                <a:ln w="3816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19" name="CustomShape 33"/>
                <p:cNvSpPr/>
                <p:nvPr/>
              </p:nvSpPr>
              <p:spPr>
                <a:xfrm>
                  <a:off x="8127720" y="3528720"/>
                  <a:ext cx="239400" cy="239400"/>
                </a:xfrm>
                <a:prstGeom prst="ellipse">
                  <a:avLst/>
                </a:prstGeom>
                <a:solidFill>
                  <a:schemeClr val="accent3">
                    <a:alpha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20" name="CustomShape 34"/>
                <p:cNvSpPr/>
                <p:nvPr/>
              </p:nvSpPr>
              <p:spPr>
                <a:xfrm>
                  <a:off x="8172360" y="3573360"/>
                  <a:ext cx="150120" cy="15012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421" name="CustomShape 35"/>
              <p:cNvSpPr/>
              <p:nvPr/>
            </p:nvSpPr>
            <p:spPr>
              <a:xfrm>
                <a:off x="7104600" y="3232080"/>
                <a:ext cx="974880" cy="4878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3200" spc="-1" strike="noStrike">
                    <a:solidFill>
                      <a:srgbClr val="ffffff"/>
                    </a:solidFill>
                    <a:latin typeface="Segoe UI"/>
                  </a:rPr>
                  <a:t>35%</a:t>
                </a:r>
                <a:endParaRPr b="0" lang="en-CA" sz="3200" spc="-1" strike="noStrike">
                  <a:latin typeface="Arial"/>
                </a:endParaRPr>
              </a:p>
            </p:txBody>
          </p:sp>
        </p:grpSp>
        <p:grpSp>
          <p:nvGrpSpPr>
            <p:cNvPr id="422" name="Group 36"/>
            <p:cNvGrpSpPr/>
            <p:nvPr/>
          </p:nvGrpSpPr>
          <p:grpSpPr>
            <a:xfrm>
              <a:off x="9889560" y="2749680"/>
              <a:ext cx="1431360" cy="1456560"/>
              <a:chOff x="9889560" y="2749680"/>
              <a:chExt cx="1431360" cy="1456560"/>
            </a:xfrm>
          </p:grpSpPr>
          <p:grpSp>
            <p:nvGrpSpPr>
              <p:cNvPr id="423" name="Group 37"/>
              <p:cNvGrpSpPr/>
              <p:nvPr/>
            </p:nvGrpSpPr>
            <p:grpSpPr>
              <a:xfrm>
                <a:off x="9889560" y="2749680"/>
                <a:ext cx="1431360" cy="1456560"/>
                <a:chOff x="9889560" y="2749680"/>
                <a:chExt cx="1431360" cy="1456560"/>
              </a:xfrm>
            </p:grpSpPr>
            <p:sp>
              <p:nvSpPr>
                <p:cNvPr id="424" name="CustomShape 38"/>
                <p:cNvSpPr/>
                <p:nvPr/>
              </p:nvSpPr>
              <p:spPr>
                <a:xfrm>
                  <a:off x="9889560" y="2774880"/>
                  <a:ext cx="1431360" cy="1431360"/>
                </a:xfrm>
                <a:prstGeom prst="ellipse">
                  <a:avLst/>
                </a:prstGeom>
                <a:solidFill>
                  <a:schemeClr val="bg1">
                    <a:alpha val="19000"/>
                  </a:schemeClr>
                </a:solidFill>
                <a:ln w="38160">
                  <a:solidFill>
                    <a:schemeClr val="bg1"/>
                  </a:solidFill>
                </a:ln>
                <a:effectLst>
                  <a:outerShdw algn="t" blurRad="50800" dir="5400000" dist="38160" rotWithShape="0">
                    <a:srgbClr val="000000">
                      <a:alpha val="7000"/>
                    </a:srgbClr>
                  </a:outerShd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25" name="CustomShape 39"/>
                <p:cNvSpPr/>
                <p:nvPr/>
              </p:nvSpPr>
              <p:spPr>
                <a:xfrm>
                  <a:off x="9889560" y="2774880"/>
                  <a:ext cx="1431360" cy="1431360"/>
                </a:xfrm>
                <a:prstGeom prst="arc">
                  <a:avLst>
                    <a:gd name="adj1" fmla="val 16200000"/>
                    <a:gd name="adj2" fmla="val 17724961"/>
                  </a:avLst>
                </a:prstGeom>
                <a:noFill/>
                <a:ln w="38160"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26" name="CustomShape 40"/>
                <p:cNvSpPr/>
                <p:nvPr/>
              </p:nvSpPr>
              <p:spPr>
                <a:xfrm>
                  <a:off x="10816560" y="2749680"/>
                  <a:ext cx="239400" cy="239400"/>
                </a:xfrm>
                <a:prstGeom prst="ellipse">
                  <a:avLst/>
                </a:prstGeom>
                <a:solidFill>
                  <a:schemeClr val="accent3">
                    <a:alpha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427" name="CustomShape 41"/>
                <p:cNvSpPr/>
                <p:nvPr/>
              </p:nvSpPr>
              <p:spPr>
                <a:xfrm>
                  <a:off x="10861200" y="2794320"/>
                  <a:ext cx="150120" cy="15012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428" name="CustomShape 42"/>
              <p:cNvSpPr/>
              <p:nvPr/>
            </p:nvSpPr>
            <p:spPr>
              <a:xfrm>
                <a:off x="10117800" y="3232080"/>
                <a:ext cx="974880" cy="4878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3200" spc="-1" strike="noStrike">
                    <a:solidFill>
                      <a:srgbClr val="ffffff"/>
                    </a:solidFill>
                    <a:latin typeface="Segoe UI"/>
                  </a:rPr>
                  <a:t>10%</a:t>
                </a:r>
                <a:endParaRPr b="0" lang="en-CA" sz="3200" spc="-1" strike="noStrike">
                  <a:latin typeface="Arial"/>
                </a:endParaRPr>
              </a:p>
            </p:txBody>
          </p:sp>
        </p:grpSp>
      </p:grpSp>
      <p:grpSp>
        <p:nvGrpSpPr>
          <p:cNvPr id="429" name="Group 43"/>
          <p:cNvGrpSpPr/>
          <p:nvPr/>
        </p:nvGrpSpPr>
        <p:grpSpPr>
          <a:xfrm>
            <a:off x="9851040" y="4994280"/>
            <a:ext cx="1508400" cy="1512720"/>
            <a:chOff x="9851040" y="4994280"/>
            <a:chExt cx="1508400" cy="1512720"/>
          </a:xfrm>
        </p:grpSpPr>
        <p:sp>
          <p:nvSpPr>
            <p:cNvPr id="430" name="CustomShape 44"/>
            <p:cNvSpPr/>
            <p:nvPr/>
          </p:nvSpPr>
          <p:spPr>
            <a:xfrm>
              <a:off x="10164600" y="4994280"/>
              <a:ext cx="882000" cy="24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 algn="ctr">
                <a:lnSpc>
                  <a:spcPct val="100000"/>
                </a:lnSpc>
              </a:pPr>
              <a:r>
                <a:rPr b="1" lang="en-CA" sz="1600" spc="-1" strike="noStrike">
                  <a:solidFill>
                    <a:srgbClr val="000000"/>
                  </a:solidFill>
                  <a:latin typeface="Segoe UI"/>
                </a:rPr>
                <a:t>THREAT</a:t>
              </a:r>
              <a:endParaRPr b="0" lang="en-CA" sz="1600" spc="-1" strike="noStrike">
                <a:latin typeface="Arial"/>
              </a:endParaRPr>
            </a:p>
          </p:txBody>
        </p:sp>
        <p:sp>
          <p:nvSpPr>
            <p:cNvPr id="431" name="CustomShape 45"/>
            <p:cNvSpPr/>
            <p:nvPr/>
          </p:nvSpPr>
          <p:spPr>
            <a:xfrm>
              <a:off x="9851040" y="5594400"/>
              <a:ext cx="1508400" cy="91260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 algn="ctr"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000" spc="-1" strike="noStrike">
                  <a:solidFill>
                    <a:srgbClr val="000000"/>
                  </a:solidFill>
                  <a:latin typeface="Segoe UI Light"/>
                </a:rPr>
                <a:t>Lorem Ipsum is simply dummy text of the printing and typesetting industry.</a:t>
              </a:r>
              <a:endParaRPr b="0" lang="en-CA" sz="1000" spc="-1" strike="noStrike">
                <a:latin typeface="Arial"/>
              </a:endParaRPr>
            </a:p>
          </p:txBody>
        </p:sp>
        <p:sp>
          <p:nvSpPr>
            <p:cNvPr id="432" name="Line 46"/>
            <p:cNvSpPr/>
            <p:nvPr/>
          </p:nvSpPr>
          <p:spPr>
            <a:xfrm>
              <a:off x="10365840" y="5417280"/>
              <a:ext cx="478800" cy="0"/>
            </a:xfrm>
            <a:prstGeom prst="line">
              <a:avLst/>
            </a:prstGeom>
            <a:ln w="2844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433" name="Group 47"/>
          <p:cNvGrpSpPr/>
          <p:nvPr/>
        </p:nvGrpSpPr>
        <p:grpSpPr>
          <a:xfrm>
            <a:off x="5244840" y="234000"/>
            <a:ext cx="1702080" cy="1881360"/>
            <a:chOff x="5244840" y="234000"/>
            <a:chExt cx="1702080" cy="1881360"/>
          </a:xfrm>
        </p:grpSpPr>
        <p:grpSp>
          <p:nvGrpSpPr>
            <p:cNvPr id="434" name="Group 48"/>
            <p:cNvGrpSpPr/>
            <p:nvPr/>
          </p:nvGrpSpPr>
          <p:grpSpPr>
            <a:xfrm>
              <a:off x="5244840" y="746280"/>
              <a:ext cx="1702080" cy="854640"/>
              <a:chOff x="5244840" y="746280"/>
              <a:chExt cx="1702080" cy="854640"/>
            </a:xfrm>
          </p:grpSpPr>
          <p:sp>
            <p:nvSpPr>
              <p:cNvPr id="435" name="CustomShape 49"/>
              <p:cNvSpPr/>
              <p:nvPr/>
            </p:nvSpPr>
            <p:spPr>
              <a:xfrm>
                <a:off x="5244840" y="746280"/>
                <a:ext cx="1702080" cy="6098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1" lang="en-CA" sz="4000" spc="-1" strike="noStrike">
                    <a:solidFill>
                      <a:srgbClr val="000000"/>
                    </a:solidFill>
                    <a:latin typeface="Segoe UI"/>
                  </a:rPr>
                  <a:t>SWOT</a:t>
                </a:r>
                <a:endParaRPr b="0" lang="en-CA" sz="4000" spc="-1" strike="noStrike">
                  <a:latin typeface="Arial"/>
                </a:endParaRPr>
              </a:p>
            </p:txBody>
          </p:sp>
          <p:sp>
            <p:nvSpPr>
              <p:cNvPr id="436" name="CustomShape 50"/>
              <p:cNvSpPr/>
              <p:nvPr/>
            </p:nvSpPr>
            <p:spPr>
              <a:xfrm>
                <a:off x="5350320" y="1357200"/>
                <a:ext cx="1491480" cy="2437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0" rIns="0" tIns="0" bIns="0">
                <a:spAutoFit/>
              </a:bodyPr>
              <a:p>
                <a:pPr algn="ctr">
                  <a:lnSpc>
                    <a:spcPct val="100000"/>
                  </a:lnSpc>
                </a:pPr>
                <a:r>
                  <a:rPr b="0" lang="en-CA" sz="1600" spc="-1" strike="noStrike">
                    <a:solidFill>
                      <a:srgbClr val="000000"/>
                    </a:solidFill>
                    <a:latin typeface="Segoe UI Light"/>
                  </a:rPr>
                  <a:t>A N A L Y S I S.</a:t>
                </a:r>
                <a:endParaRPr b="0" lang="en-CA" sz="1600" spc="-1" strike="noStrike">
                  <a:latin typeface="Arial"/>
                </a:endParaRPr>
              </a:p>
            </p:txBody>
          </p:sp>
        </p:grpSp>
        <p:grpSp>
          <p:nvGrpSpPr>
            <p:cNvPr id="437" name="Group 51"/>
            <p:cNvGrpSpPr/>
            <p:nvPr/>
          </p:nvGrpSpPr>
          <p:grpSpPr>
            <a:xfrm>
              <a:off x="5909040" y="1752840"/>
              <a:ext cx="373320" cy="362520"/>
              <a:chOff x="5909040" y="1752840"/>
              <a:chExt cx="373320" cy="362520"/>
            </a:xfrm>
          </p:grpSpPr>
          <p:sp>
            <p:nvSpPr>
              <p:cNvPr id="438" name="Line 52"/>
              <p:cNvSpPr/>
              <p:nvPr/>
            </p:nvSpPr>
            <p:spPr>
              <a:xfrm flipV="1">
                <a:off x="6095880" y="1752840"/>
                <a:ext cx="0" cy="3625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39" name="Line 53"/>
              <p:cNvSpPr/>
              <p:nvPr/>
            </p:nvSpPr>
            <p:spPr>
              <a:xfrm flipV="1">
                <a:off x="5909040" y="1752840"/>
                <a:ext cx="0" cy="19404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40" name="Line 54"/>
              <p:cNvSpPr/>
              <p:nvPr/>
            </p:nvSpPr>
            <p:spPr>
              <a:xfrm flipV="1">
                <a:off x="6282360" y="1752840"/>
                <a:ext cx="0" cy="19404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441" name="Group 55"/>
            <p:cNvGrpSpPr/>
            <p:nvPr/>
          </p:nvGrpSpPr>
          <p:grpSpPr>
            <a:xfrm>
              <a:off x="5909040" y="234000"/>
              <a:ext cx="373320" cy="362520"/>
              <a:chOff x="5909040" y="234000"/>
              <a:chExt cx="373320" cy="362520"/>
            </a:xfrm>
          </p:grpSpPr>
          <p:sp>
            <p:nvSpPr>
              <p:cNvPr id="442" name="Line 56"/>
              <p:cNvSpPr/>
              <p:nvPr/>
            </p:nvSpPr>
            <p:spPr>
              <a:xfrm>
                <a:off x="6095880" y="234000"/>
                <a:ext cx="0" cy="3625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43" name="Line 57"/>
              <p:cNvSpPr/>
              <p:nvPr/>
            </p:nvSpPr>
            <p:spPr>
              <a:xfrm>
                <a:off x="6282360" y="402480"/>
                <a:ext cx="0" cy="19404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44" name="Line 58"/>
              <p:cNvSpPr/>
              <p:nvPr/>
            </p:nvSpPr>
            <p:spPr>
              <a:xfrm>
                <a:off x="5909040" y="402480"/>
                <a:ext cx="0" cy="19404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roup 1"/>
          <p:cNvGrpSpPr/>
          <p:nvPr/>
        </p:nvGrpSpPr>
        <p:grpSpPr>
          <a:xfrm>
            <a:off x="305640" y="1226160"/>
            <a:ext cx="6255720" cy="4504320"/>
            <a:chOff x="305640" y="1226160"/>
            <a:chExt cx="6255720" cy="4504320"/>
          </a:xfrm>
        </p:grpSpPr>
        <p:grpSp>
          <p:nvGrpSpPr>
            <p:cNvPr id="446" name="Group 2"/>
            <p:cNvGrpSpPr/>
            <p:nvPr/>
          </p:nvGrpSpPr>
          <p:grpSpPr>
            <a:xfrm>
              <a:off x="3391200" y="1880280"/>
              <a:ext cx="1663560" cy="3234240"/>
              <a:chOff x="3391200" y="1880280"/>
              <a:chExt cx="1663560" cy="3234240"/>
            </a:xfrm>
          </p:grpSpPr>
          <p:sp>
            <p:nvSpPr>
              <p:cNvPr id="447" name="CustomShape 3"/>
              <p:cNvSpPr/>
              <p:nvPr/>
            </p:nvSpPr>
            <p:spPr>
              <a:xfrm>
                <a:off x="3391200" y="1880280"/>
                <a:ext cx="1663200" cy="1663200"/>
              </a:xfrm>
              <a:prstGeom prst="arc">
                <a:avLst>
                  <a:gd name="adj1" fmla="val 16200000"/>
                  <a:gd name="adj2" fmla="val 21420570"/>
                </a:avLst>
              </a:prstGeom>
              <a:noFill/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48" name="CustomShape 4"/>
              <p:cNvSpPr/>
              <p:nvPr/>
            </p:nvSpPr>
            <p:spPr>
              <a:xfrm rot="5400000">
                <a:off x="3391560" y="3451320"/>
                <a:ext cx="1663200" cy="1663200"/>
              </a:xfrm>
              <a:prstGeom prst="arc">
                <a:avLst>
                  <a:gd name="adj1" fmla="val 16383531"/>
                  <a:gd name="adj2" fmla="val 0"/>
                </a:avLst>
              </a:prstGeom>
              <a:noFill/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pic>
          <p:nvPicPr>
            <p:cNvPr id="449" name="Picture 105" descr=""/>
            <p:cNvPicPr/>
            <p:nvPr/>
          </p:nvPicPr>
          <p:blipFill>
            <a:blip r:embed="rId1"/>
            <a:srcRect l="5020" t="1872" r="30075" b="892"/>
            <a:stretch/>
          </p:blipFill>
          <p:spPr>
            <a:xfrm>
              <a:off x="1923120" y="1990080"/>
              <a:ext cx="3011400" cy="3007440"/>
            </a:xfrm>
            <a:prstGeom prst="rect">
              <a:avLst/>
            </a:prstGeom>
            <a:ln>
              <a:noFill/>
            </a:ln>
          </p:spPr>
        </p:pic>
        <p:sp>
          <p:nvSpPr>
            <p:cNvPr id="450" name="CustomShape 5"/>
            <p:cNvSpPr/>
            <p:nvPr/>
          </p:nvSpPr>
          <p:spPr>
            <a:xfrm>
              <a:off x="5389920" y="2516400"/>
              <a:ext cx="1131840" cy="24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1600" spc="-1" strike="noStrike">
                  <a:solidFill>
                    <a:srgbClr val="000000"/>
                  </a:solidFill>
                  <a:latin typeface="Segoe UI"/>
                </a:rPr>
                <a:t>INTERNAL</a:t>
              </a:r>
              <a:endParaRPr b="0" lang="en-CA" sz="1600" spc="-1" strike="noStrike">
                <a:latin typeface="Arial"/>
              </a:endParaRPr>
            </a:p>
          </p:txBody>
        </p:sp>
        <p:sp>
          <p:nvSpPr>
            <p:cNvPr id="451" name="CustomShape 6"/>
            <p:cNvSpPr/>
            <p:nvPr/>
          </p:nvSpPr>
          <p:spPr>
            <a:xfrm>
              <a:off x="5377680" y="4196520"/>
              <a:ext cx="1183680" cy="24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1600" spc="-1" strike="noStrike">
                  <a:solidFill>
                    <a:srgbClr val="000000"/>
                  </a:solidFill>
                  <a:latin typeface="Segoe UI"/>
                </a:rPr>
                <a:t>EXTERNAL</a:t>
              </a:r>
              <a:endParaRPr b="0" lang="en-CA" sz="1600" spc="-1" strike="noStrike">
                <a:latin typeface="Arial"/>
              </a:endParaRPr>
            </a:p>
          </p:txBody>
        </p:sp>
        <p:sp>
          <p:nvSpPr>
            <p:cNvPr id="452" name="CustomShape 7"/>
            <p:cNvSpPr/>
            <p:nvPr/>
          </p:nvSpPr>
          <p:spPr>
            <a:xfrm>
              <a:off x="344880" y="2516400"/>
              <a:ext cx="1131840" cy="24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 algn="r">
                <a:lnSpc>
                  <a:spcPct val="100000"/>
                </a:lnSpc>
              </a:pPr>
              <a:r>
                <a:rPr b="1" lang="en-CA" sz="1600" spc="-1" strike="noStrike">
                  <a:solidFill>
                    <a:srgbClr val="000000"/>
                  </a:solidFill>
                  <a:latin typeface="Segoe UI"/>
                </a:rPr>
                <a:t>INTERNAL</a:t>
              </a:r>
              <a:endParaRPr b="0" lang="en-CA" sz="1600" spc="-1" strike="noStrike">
                <a:latin typeface="Arial"/>
              </a:endParaRPr>
            </a:p>
          </p:txBody>
        </p:sp>
        <p:sp>
          <p:nvSpPr>
            <p:cNvPr id="453" name="CustomShape 8"/>
            <p:cNvSpPr/>
            <p:nvPr/>
          </p:nvSpPr>
          <p:spPr>
            <a:xfrm>
              <a:off x="305640" y="4196520"/>
              <a:ext cx="1183680" cy="24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 algn="r">
                <a:lnSpc>
                  <a:spcPct val="100000"/>
                </a:lnSpc>
              </a:pPr>
              <a:r>
                <a:rPr b="1" lang="en-CA" sz="1600" spc="-1" strike="noStrike">
                  <a:solidFill>
                    <a:srgbClr val="000000"/>
                  </a:solidFill>
                  <a:latin typeface="Segoe UI"/>
                </a:rPr>
                <a:t>EXTERNAL</a:t>
              </a:r>
              <a:endParaRPr b="0" lang="en-CA" sz="1600" spc="-1" strike="noStrike">
                <a:latin typeface="Arial"/>
              </a:endParaRPr>
            </a:p>
          </p:txBody>
        </p:sp>
        <p:grpSp>
          <p:nvGrpSpPr>
            <p:cNvPr id="454" name="Group 9"/>
            <p:cNvGrpSpPr/>
            <p:nvPr/>
          </p:nvGrpSpPr>
          <p:grpSpPr>
            <a:xfrm>
              <a:off x="2071800" y="1226160"/>
              <a:ext cx="2679480" cy="4504320"/>
              <a:chOff x="2071800" y="1226160"/>
              <a:chExt cx="2679480" cy="4504320"/>
            </a:xfrm>
          </p:grpSpPr>
          <p:grpSp>
            <p:nvGrpSpPr>
              <p:cNvPr id="455" name="Group 10"/>
              <p:cNvGrpSpPr/>
              <p:nvPr/>
            </p:nvGrpSpPr>
            <p:grpSpPr>
              <a:xfrm>
                <a:off x="2071800" y="5486760"/>
                <a:ext cx="2679480" cy="243720"/>
                <a:chOff x="2071800" y="5486760"/>
                <a:chExt cx="2679480" cy="243720"/>
              </a:xfrm>
            </p:grpSpPr>
            <p:sp>
              <p:nvSpPr>
                <p:cNvPr id="456" name="CustomShape 11"/>
                <p:cNvSpPr/>
                <p:nvPr/>
              </p:nvSpPr>
              <p:spPr>
                <a:xfrm>
                  <a:off x="2071800" y="5486760"/>
                  <a:ext cx="1017720" cy="24372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rIns="0" tIns="0" bIns="0">
                  <a:sp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1" lang="en-CA" sz="1600" spc="-1" strike="noStrike">
                      <a:solidFill>
                        <a:srgbClr val="000000"/>
                      </a:solidFill>
                      <a:latin typeface="Segoe UI"/>
                    </a:rPr>
                    <a:t>HELPFUL</a:t>
                  </a:r>
                  <a:endParaRPr b="0" lang="en-CA" sz="1600" spc="-1" strike="noStrike">
                    <a:latin typeface="Arial"/>
                  </a:endParaRPr>
                </a:p>
              </p:txBody>
            </p:sp>
            <p:sp>
              <p:nvSpPr>
                <p:cNvPr id="457" name="CustomShape 12"/>
                <p:cNvSpPr/>
                <p:nvPr/>
              </p:nvSpPr>
              <p:spPr>
                <a:xfrm>
                  <a:off x="3636000" y="5486760"/>
                  <a:ext cx="1115280" cy="24372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rIns="0" tIns="0" bIns="0">
                  <a:sp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1" lang="en-CA" sz="1600" spc="-1" strike="noStrike">
                      <a:solidFill>
                        <a:srgbClr val="000000"/>
                      </a:solidFill>
                      <a:latin typeface="Segoe UI"/>
                    </a:rPr>
                    <a:t>HARMFUL</a:t>
                  </a:r>
                  <a:endParaRPr b="0" lang="en-CA" sz="1600" spc="-1" strike="noStrike">
                    <a:latin typeface="Arial"/>
                  </a:endParaRPr>
                </a:p>
              </p:txBody>
            </p:sp>
          </p:grpSp>
          <p:grpSp>
            <p:nvGrpSpPr>
              <p:cNvPr id="458" name="Group 13"/>
              <p:cNvGrpSpPr/>
              <p:nvPr/>
            </p:nvGrpSpPr>
            <p:grpSpPr>
              <a:xfrm>
                <a:off x="2071800" y="1226160"/>
                <a:ext cx="2679480" cy="243720"/>
                <a:chOff x="2071800" y="1226160"/>
                <a:chExt cx="2679480" cy="243720"/>
              </a:xfrm>
            </p:grpSpPr>
            <p:sp>
              <p:nvSpPr>
                <p:cNvPr id="459" name="CustomShape 14"/>
                <p:cNvSpPr/>
                <p:nvPr/>
              </p:nvSpPr>
              <p:spPr>
                <a:xfrm>
                  <a:off x="2071800" y="1226160"/>
                  <a:ext cx="1017720" cy="24372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rIns="0" tIns="0" bIns="0">
                  <a:sp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1" lang="en-CA" sz="1600" spc="-1" strike="noStrike">
                      <a:solidFill>
                        <a:srgbClr val="000000"/>
                      </a:solidFill>
                      <a:latin typeface="Segoe UI"/>
                    </a:rPr>
                    <a:t>HELPFUL</a:t>
                  </a:r>
                  <a:endParaRPr b="0" lang="en-CA" sz="1600" spc="-1" strike="noStrike">
                    <a:latin typeface="Arial"/>
                  </a:endParaRPr>
                </a:p>
              </p:txBody>
            </p:sp>
            <p:sp>
              <p:nvSpPr>
                <p:cNvPr id="460" name="CustomShape 15"/>
                <p:cNvSpPr/>
                <p:nvPr/>
              </p:nvSpPr>
              <p:spPr>
                <a:xfrm>
                  <a:off x="3636000" y="1226160"/>
                  <a:ext cx="1115280" cy="24372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wrap="none" lIns="0" rIns="0" tIns="0" bIns="0">
                  <a:spAutoFit/>
                </a:bodyPr>
                <a:p>
                  <a:pPr algn="ctr">
                    <a:lnSpc>
                      <a:spcPct val="100000"/>
                    </a:lnSpc>
                  </a:pPr>
                  <a:r>
                    <a:rPr b="1" lang="en-CA" sz="1600" spc="-1" strike="noStrike">
                      <a:solidFill>
                        <a:srgbClr val="000000"/>
                      </a:solidFill>
                      <a:latin typeface="Segoe UI"/>
                    </a:rPr>
                    <a:t>HARMFUL</a:t>
                  </a:r>
                  <a:endParaRPr b="0" lang="en-CA" sz="1600" spc="-1" strike="noStrike">
                    <a:latin typeface="Arial"/>
                  </a:endParaRPr>
                </a:p>
              </p:txBody>
            </p:sp>
          </p:grpSp>
        </p:grpSp>
        <p:sp>
          <p:nvSpPr>
            <p:cNvPr id="461" name="CustomShape 16"/>
            <p:cNvSpPr/>
            <p:nvPr/>
          </p:nvSpPr>
          <p:spPr>
            <a:xfrm>
              <a:off x="1849320" y="1916280"/>
              <a:ext cx="3151440" cy="3155040"/>
            </a:xfrm>
            <a:custGeom>
              <a:avLst/>
              <a:gdLst/>
              <a:ahLst/>
              <a:rect l="l" t="t" r="r" b="b"/>
              <a:pathLst>
                <a:path w="1427" h="1431">
                  <a:moveTo>
                    <a:pt x="1308" y="134"/>
                  </a:moveTo>
                  <a:cubicBezTo>
                    <a:pt x="1426" y="258"/>
                    <a:pt x="1427" y="456"/>
                    <a:pt x="1309" y="580"/>
                  </a:cubicBezTo>
                  <a:cubicBezTo>
                    <a:pt x="1266" y="625"/>
                    <a:pt x="1213" y="656"/>
                    <a:pt x="1157" y="671"/>
                  </a:cubicBezTo>
                  <a:cubicBezTo>
                    <a:pt x="1156" y="671"/>
                    <a:pt x="1156" y="671"/>
                    <a:pt x="1155" y="672"/>
                  </a:cubicBezTo>
                  <a:cubicBezTo>
                    <a:pt x="1113" y="686"/>
                    <a:pt x="1113" y="745"/>
                    <a:pt x="1155" y="759"/>
                  </a:cubicBezTo>
                  <a:cubicBezTo>
                    <a:pt x="1156" y="760"/>
                    <a:pt x="1156" y="760"/>
                    <a:pt x="1157" y="760"/>
                  </a:cubicBezTo>
                  <a:cubicBezTo>
                    <a:pt x="1213" y="775"/>
                    <a:pt x="1266" y="806"/>
                    <a:pt x="1309" y="851"/>
                  </a:cubicBezTo>
                  <a:cubicBezTo>
                    <a:pt x="1427" y="975"/>
                    <a:pt x="1426" y="1173"/>
                    <a:pt x="1308" y="1297"/>
                  </a:cubicBezTo>
                  <a:cubicBezTo>
                    <a:pt x="1182" y="1429"/>
                    <a:pt x="973" y="1431"/>
                    <a:pt x="844" y="1303"/>
                  </a:cubicBezTo>
                  <a:cubicBezTo>
                    <a:pt x="803" y="1261"/>
                    <a:pt x="775" y="1211"/>
                    <a:pt x="760" y="1157"/>
                  </a:cubicBezTo>
                  <a:cubicBezTo>
                    <a:pt x="760" y="1157"/>
                    <a:pt x="760" y="1156"/>
                    <a:pt x="759" y="1155"/>
                  </a:cubicBezTo>
                  <a:cubicBezTo>
                    <a:pt x="745" y="1113"/>
                    <a:pt x="686" y="1113"/>
                    <a:pt x="671" y="1154"/>
                  </a:cubicBezTo>
                  <a:cubicBezTo>
                    <a:pt x="671" y="1155"/>
                    <a:pt x="671" y="1156"/>
                    <a:pt x="670" y="1157"/>
                  </a:cubicBezTo>
                  <a:cubicBezTo>
                    <a:pt x="656" y="1213"/>
                    <a:pt x="625" y="1266"/>
                    <a:pt x="580" y="1309"/>
                  </a:cubicBezTo>
                  <a:cubicBezTo>
                    <a:pt x="455" y="1427"/>
                    <a:pt x="258" y="1426"/>
                    <a:pt x="134" y="1308"/>
                  </a:cubicBezTo>
                  <a:cubicBezTo>
                    <a:pt x="2" y="1182"/>
                    <a:pt x="0" y="973"/>
                    <a:pt x="128" y="844"/>
                  </a:cubicBezTo>
                  <a:cubicBezTo>
                    <a:pt x="170" y="803"/>
                    <a:pt x="220" y="775"/>
                    <a:pt x="274" y="760"/>
                  </a:cubicBezTo>
                  <a:cubicBezTo>
                    <a:pt x="275" y="760"/>
                    <a:pt x="275" y="760"/>
                    <a:pt x="276" y="759"/>
                  </a:cubicBezTo>
                  <a:cubicBezTo>
                    <a:pt x="318" y="745"/>
                    <a:pt x="318" y="686"/>
                    <a:pt x="276" y="672"/>
                  </a:cubicBezTo>
                  <a:cubicBezTo>
                    <a:pt x="275" y="671"/>
                    <a:pt x="275" y="671"/>
                    <a:pt x="274" y="671"/>
                  </a:cubicBezTo>
                  <a:cubicBezTo>
                    <a:pt x="218" y="656"/>
                    <a:pt x="165" y="625"/>
                    <a:pt x="122" y="580"/>
                  </a:cubicBezTo>
                  <a:cubicBezTo>
                    <a:pt x="4" y="456"/>
                    <a:pt x="4" y="258"/>
                    <a:pt x="123" y="134"/>
                  </a:cubicBezTo>
                  <a:cubicBezTo>
                    <a:pt x="249" y="2"/>
                    <a:pt x="458" y="0"/>
                    <a:pt x="587" y="128"/>
                  </a:cubicBezTo>
                  <a:cubicBezTo>
                    <a:pt x="628" y="170"/>
                    <a:pt x="656" y="220"/>
                    <a:pt x="670" y="274"/>
                  </a:cubicBezTo>
                  <a:cubicBezTo>
                    <a:pt x="671" y="275"/>
                    <a:pt x="671" y="275"/>
                    <a:pt x="671" y="276"/>
                  </a:cubicBezTo>
                  <a:cubicBezTo>
                    <a:pt x="686" y="318"/>
                    <a:pt x="745" y="318"/>
                    <a:pt x="759" y="276"/>
                  </a:cubicBezTo>
                  <a:cubicBezTo>
                    <a:pt x="760" y="275"/>
                    <a:pt x="760" y="274"/>
                    <a:pt x="760" y="274"/>
                  </a:cubicBezTo>
                  <a:cubicBezTo>
                    <a:pt x="775" y="220"/>
                    <a:pt x="803" y="170"/>
                    <a:pt x="844" y="128"/>
                  </a:cubicBezTo>
                  <a:cubicBezTo>
                    <a:pt x="973" y="0"/>
                    <a:pt x="1182" y="2"/>
                    <a:pt x="1308" y="134"/>
                  </a:cubicBezTo>
                  <a:close/>
                </a:path>
              </a:pathLst>
            </a:custGeom>
            <a:gradFill rotWithShape="0">
              <a:gsLst>
                <a:gs pos="0">
                  <a:srgbClr val="00248b"/>
                </a:gs>
                <a:gs pos="100000">
                  <a:srgbClr val="bde8c2"/>
                </a:gs>
              </a:gsLst>
              <a:path path="circle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2" name="CustomShape 17"/>
            <p:cNvSpPr/>
            <p:nvPr/>
          </p:nvSpPr>
          <p:spPr>
            <a:xfrm>
              <a:off x="3002760" y="3068280"/>
              <a:ext cx="853200" cy="851400"/>
            </a:xfrm>
            <a:custGeom>
              <a:avLst/>
              <a:gdLst/>
              <a:ahLst/>
              <a:rect l="l" t="t" r="r" b="b"/>
              <a:pathLst>
                <a:path w="387" h="387">
                  <a:moveTo>
                    <a:pt x="318" y="69"/>
                  </a:moveTo>
                  <a:cubicBezTo>
                    <a:pt x="387" y="138"/>
                    <a:pt x="387" y="249"/>
                    <a:pt x="318" y="318"/>
                  </a:cubicBezTo>
                  <a:cubicBezTo>
                    <a:pt x="249" y="387"/>
                    <a:pt x="138" y="387"/>
                    <a:pt x="69" y="318"/>
                  </a:cubicBezTo>
                  <a:cubicBezTo>
                    <a:pt x="0" y="249"/>
                    <a:pt x="0" y="138"/>
                    <a:pt x="69" y="69"/>
                  </a:cubicBezTo>
                  <a:cubicBezTo>
                    <a:pt x="138" y="0"/>
                    <a:pt x="249" y="0"/>
                    <a:pt x="318" y="69"/>
                  </a:cubicBezTo>
                  <a:close/>
                </a:path>
              </a:pathLst>
            </a:custGeom>
            <a:solidFill>
              <a:srgbClr val="ffffff"/>
            </a:solidFill>
            <a:ln w="792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63" name="CustomShape 18"/>
            <p:cNvSpPr/>
            <p:nvPr/>
          </p:nvSpPr>
          <p:spPr>
            <a:xfrm>
              <a:off x="3597480" y="2070720"/>
              <a:ext cx="1250640" cy="1249200"/>
            </a:xfrm>
            <a:custGeom>
              <a:avLst/>
              <a:gdLst/>
              <a:ahLst/>
              <a:rect l="l" t="t" r="r" b="b"/>
              <a:pathLst>
                <a:path w="567" h="567">
                  <a:moveTo>
                    <a:pt x="466" y="101"/>
                  </a:moveTo>
                  <a:cubicBezTo>
                    <a:pt x="567" y="202"/>
                    <a:pt x="567" y="365"/>
                    <a:pt x="466" y="466"/>
                  </a:cubicBezTo>
                  <a:cubicBezTo>
                    <a:pt x="365" y="567"/>
                    <a:pt x="202" y="567"/>
                    <a:pt x="101" y="466"/>
                  </a:cubicBezTo>
                  <a:cubicBezTo>
                    <a:pt x="0" y="365"/>
                    <a:pt x="0" y="202"/>
                    <a:pt x="101" y="101"/>
                  </a:cubicBezTo>
                  <a:cubicBezTo>
                    <a:pt x="202" y="0"/>
                    <a:pt x="365" y="0"/>
                    <a:pt x="466" y="101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19080">
              <a:solidFill>
                <a:schemeClr val="bg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en-CA" sz="5400" spc="-1" strike="noStrike">
                  <a:solidFill>
                    <a:srgbClr val="ffffff"/>
                  </a:solidFill>
                  <a:latin typeface="Segoe UI"/>
                </a:rPr>
                <a:t>W</a:t>
              </a:r>
              <a:endParaRPr b="0" lang="en-CA" sz="5400" spc="-1" strike="noStrike">
                <a:latin typeface="Arial"/>
              </a:endParaRPr>
            </a:p>
          </p:txBody>
        </p:sp>
        <p:sp>
          <p:nvSpPr>
            <p:cNvPr id="464" name="CustomShape 19"/>
            <p:cNvSpPr/>
            <p:nvPr/>
          </p:nvSpPr>
          <p:spPr>
            <a:xfrm>
              <a:off x="2005560" y="3660840"/>
              <a:ext cx="1250640" cy="1249200"/>
            </a:xfrm>
            <a:custGeom>
              <a:avLst/>
              <a:gdLst/>
              <a:ahLst/>
              <a:rect l="l" t="t" r="r" b="b"/>
              <a:pathLst>
                <a:path w="567" h="567">
                  <a:moveTo>
                    <a:pt x="466" y="101"/>
                  </a:moveTo>
                  <a:cubicBezTo>
                    <a:pt x="567" y="202"/>
                    <a:pt x="567" y="365"/>
                    <a:pt x="466" y="466"/>
                  </a:cubicBezTo>
                  <a:cubicBezTo>
                    <a:pt x="365" y="567"/>
                    <a:pt x="202" y="567"/>
                    <a:pt x="101" y="466"/>
                  </a:cubicBezTo>
                  <a:cubicBezTo>
                    <a:pt x="0" y="365"/>
                    <a:pt x="0" y="202"/>
                    <a:pt x="101" y="101"/>
                  </a:cubicBezTo>
                  <a:cubicBezTo>
                    <a:pt x="202" y="0"/>
                    <a:pt x="365" y="0"/>
                    <a:pt x="466" y="101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19080">
              <a:solidFill>
                <a:schemeClr val="bg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en-CA" sz="5400" spc="-1" strike="noStrike">
                  <a:solidFill>
                    <a:srgbClr val="ffffff"/>
                  </a:solidFill>
                  <a:latin typeface="Segoe UI"/>
                </a:rPr>
                <a:t>O</a:t>
              </a:r>
              <a:endParaRPr b="0" lang="en-CA" sz="5400" spc="-1" strike="noStrike">
                <a:latin typeface="Arial"/>
              </a:endParaRPr>
            </a:p>
          </p:txBody>
        </p:sp>
        <p:sp>
          <p:nvSpPr>
            <p:cNvPr id="465" name="CustomShape 20"/>
            <p:cNvSpPr/>
            <p:nvPr/>
          </p:nvSpPr>
          <p:spPr>
            <a:xfrm>
              <a:off x="3607920" y="3671640"/>
              <a:ext cx="1249200" cy="1247400"/>
            </a:xfrm>
            <a:custGeom>
              <a:avLst/>
              <a:gdLst/>
              <a:ahLst/>
              <a:rect l="l" t="t" r="r" b="b"/>
              <a:pathLst>
                <a:path w="566" h="566">
                  <a:moveTo>
                    <a:pt x="465" y="101"/>
                  </a:moveTo>
                  <a:cubicBezTo>
                    <a:pt x="566" y="201"/>
                    <a:pt x="566" y="365"/>
                    <a:pt x="465" y="466"/>
                  </a:cubicBezTo>
                  <a:cubicBezTo>
                    <a:pt x="365" y="566"/>
                    <a:pt x="201" y="566"/>
                    <a:pt x="100" y="466"/>
                  </a:cubicBezTo>
                  <a:cubicBezTo>
                    <a:pt x="0" y="365"/>
                    <a:pt x="0" y="201"/>
                    <a:pt x="100" y="101"/>
                  </a:cubicBezTo>
                  <a:cubicBezTo>
                    <a:pt x="201" y="0"/>
                    <a:pt x="365" y="0"/>
                    <a:pt x="465" y="101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19080">
              <a:solidFill>
                <a:schemeClr val="bg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en-CA" sz="5400" spc="-1" strike="noStrike">
                  <a:solidFill>
                    <a:srgbClr val="ffffff"/>
                  </a:solidFill>
                  <a:latin typeface="Segoe UI"/>
                </a:rPr>
                <a:t>T</a:t>
              </a:r>
              <a:endParaRPr b="0" lang="en-CA" sz="5400" spc="-1" strike="noStrike">
                <a:latin typeface="Arial"/>
              </a:endParaRPr>
            </a:p>
          </p:txBody>
        </p:sp>
        <p:sp>
          <p:nvSpPr>
            <p:cNvPr id="466" name="CustomShape 21"/>
            <p:cNvSpPr/>
            <p:nvPr/>
          </p:nvSpPr>
          <p:spPr>
            <a:xfrm>
              <a:off x="2025000" y="2090160"/>
              <a:ext cx="1250640" cy="1250640"/>
            </a:xfrm>
            <a:custGeom>
              <a:avLst/>
              <a:gdLst/>
              <a:ahLst/>
              <a:rect l="l" t="t" r="r" b="b"/>
              <a:pathLst>
                <a:path w="567" h="567">
                  <a:moveTo>
                    <a:pt x="466" y="101"/>
                  </a:moveTo>
                  <a:cubicBezTo>
                    <a:pt x="567" y="202"/>
                    <a:pt x="567" y="365"/>
                    <a:pt x="466" y="466"/>
                  </a:cubicBezTo>
                  <a:cubicBezTo>
                    <a:pt x="365" y="567"/>
                    <a:pt x="202" y="567"/>
                    <a:pt x="101" y="466"/>
                  </a:cubicBezTo>
                  <a:cubicBezTo>
                    <a:pt x="0" y="365"/>
                    <a:pt x="0" y="202"/>
                    <a:pt x="101" y="101"/>
                  </a:cubicBezTo>
                  <a:cubicBezTo>
                    <a:pt x="202" y="0"/>
                    <a:pt x="365" y="0"/>
                    <a:pt x="466" y="101"/>
                  </a:cubicBezTo>
                  <a:close/>
                </a:path>
              </a:pathLst>
            </a:custGeom>
            <a:solidFill>
              <a:schemeClr val="bg1">
                <a:alpha val="24000"/>
              </a:schemeClr>
            </a:solidFill>
            <a:ln w="19080">
              <a:solidFill>
                <a:schemeClr val="bg1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1" lang="en-CA" sz="5400" spc="-1" strike="noStrike">
                  <a:solidFill>
                    <a:srgbClr val="ffffff"/>
                  </a:solidFill>
                  <a:latin typeface="Segoe UI"/>
                </a:rPr>
                <a:t>S</a:t>
              </a:r>
              <a:endParaRPr b="0" lang="en-CA" sz="5400" spc="-1" strike="noStrike">
                <a:latin typeface="Arial"/>
              </a:endParaRPr>
            </a:p>
          </p:txBody>
        </p:sp>
        <p:sp>
          <p:nvSpPr>
            <p:cNvPr id="467" name="CustomShape 22"/>
            <p:cNvSpPr/>
            <p:nvPr/>
          </p:nvSpPr>
          <p:spPr>
            <a:xfrm>
              <a:off x="3278880" y="3367080"/>
              <a:ext cx="253440" cy="253440"/>
            </a:xfrm>
            <a:custGeom>
              <a:avLst/>
              <a:gdLst/>
              <a:ahLst/>
              <a:rect l="l" t="t" r="r" b="b"/>
              <a:pathLst>
                <a:path w="350520" h="350520">
                  <a:moveTo>
                    <a:pt x="0" y="211455"/>
                  </a:moveTo>
                  <a:lnTo>
                    <a:pt x="0" y="139065"/>
                  </a:lnTo>
                  <a:lnTo>
                    <a:pt x="139065" y="139065"/>
                  </a:lnTo>
                  <a:lnTo>
                    <a:pt x="139065" y="0"/>
                  </a:lnTo>
                  <a:lnTo>
                    <a:pt x="211455" y="0"/>
                  </a:lnTo>
                  <a:lnTo>
                    <a:pt x="211455" y="139065"/>
                  </a:lnTo>
                  <a:lnTo>
                    <a:pt x="350520" y="139065"/>
                  </a:lnTo>
                  <a:lnTo>
                    <a:pt x="350520" y="211455"/>
                  </a:lnTo>
                  <a:lnTo>
                    <a:pt x="211455" y="211455"/>
                  </a:lnTo>
                  <a:lnTo>
                    <a:pt x="211455" y="350520"/>
                  </a:lnTo>
                  <a:lnTo>
                    <a:pt x="139065" y="350520"/>
                  </a:lnTo>
                  <a:lnTo>
                    <a:pt x="139065" y="211455"/>
                  </a:lnTo>
                  <a:close/>
                </a:path>
              </a:pathLst>
            </a:custGeom>
            <a:solidFill>
              <a:srgbClr val="17b5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468" name="Group 23"/>
            <p:cNvGrpSpPr/>
            <p:nvPr/>
          </p:nvGrpSpPr>
          <p:grpSpPr>
            <a:xfrm>
              <a:off x="1570320" y="2645640"/>
              <a:ext cx="3731400" cy="1696680"/>
              <a:chOff x="1570320" y="2645640"/>
              <a:chExt cx="3731400" cy="1696680"/>
            </a:xfrm>
          </p:grpSpPr>
          <p:sp>
            <p:nvSpPr>
              <p:cNvPr id="469" name="Line 24"/>
              <p:cNvSpPr/>
              <p:nvPr/>
            </p:nvSpPr>
            <p:spPr>
              <a:xfrm>
                <a:off x="5054400" y="2645640"/>
                <a:ext cx="247320" cy="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70" name="Line 25"/>
              <p:cNvSpPr/>
              <p:nvPr/>
            </p:nvSpPr>
            <p:spPr>
              <a:xfrm>
                <a:off x="5054400" y="4342320"/>
                <a:ext cx="247320" cy="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71" name="Line 26"/>
              <p:cNvSpPr/>
              <p:nvPr/>
            </p:nvSpPr>
            <p:spPr>
              <a:xfrm>
                <a:off x="1570320" y="2661480"/>
                <a:ext cx="246960" cy="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72" name="Line 27"/>
              <p:cNvSpPr/>
              <p:nvPr/>
            </p:nvSpPr>
            <p:spPr>
              <a:xfrm>
                <a:off x="1570320" y="4341960"/>
                <a:ext cx="246960" cy="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473" name="Group 28"/>
            <p:cNvGrpSpPr/>
            <p:nvPr/>
          </p:nvGrpSpPr>
          <p:grpSpPr>
            <a:xfrm>
              <a:off x="2617920" y="1647000"/>
              <a:ext cx="1612800" cy="3700440"/>
              <a:chOff x="2617920" y="1647000"/>
              <a:chExt cx="1612800" cy="3700440"/>
            </a:xfrm>
          </p:grpSpPr>
          <p:sp>
            <p:nvSpPr>
              <p:cNvPr id="474" name="Line 29"/>
              <p:cNvSpPr/>
              <p:nvPr/>
            </p:nvSpPr>
            <p:spPr>
              <a:xfrm>
                <a:off x="2617920" y="1647000"/>
                <a:ext cx="0" cy="2473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75" name="Line 30"/>
              <p:cNvSpPr/>
              <p:nvPr/>
            </p:nvSpPr>
            <p:spPr>
              <a:xfrm>
                <a:off x="4230720" y="1647000"/>
                <a:ext cx="0" cy="2473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76" name="Line 31"/>
              <p:cNvSpPr/>
              <p:nvPr/>
            </p:nvSpPr>
            <p:spPr>
              <a:xfrm>
                <a:off x="2617920" y="5100120"/>
                <a:ext cx="0" cy="2473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77" name="Line 32"/>
              <p:cNvSpPr/>
              <p:nvPr/>
            </p:nvSpPr>
            <p:spPr>
              <a:xfrm>
                <a:off x="4230720" y="5100120"/>
                <a:ext cx="0" cy="247320"/>
              </a:xfrm>
              <a:prstGeom prst="line">
                <a:avLst/>
              </a:prstGeom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grpSp>
          <p:nvGrpSpPr>
            <p:cNvPr id="478" name="Group 33"/>
            <p:cNvGrpSpPr/>
            <p:nvPr/>
          </p:nvGrpSpPr>
          <p:grpSpPr>
            <a:xfrm>
              <a:off x="1803600" y="1880640"/>
              <a:ext cx="1663560" cy="3234240"/>
              <a:chOff x="1803600" y="1880640"/>
              <a:chExt cx="1663560" cy="3234240"/>
            </a:xfrm>
          </p:grpSpPr>
          <p:sp>
            <p:nvSpPr>
              <p:cNvPr id="479" name="CustomShape 34"/>
              <p:cNvSpPr/>
              <p:nvPr/>
            </p:nvSpPr>
            <p:spPr>
              <a:xfrm rot="10800000">
                <a:off x="1803960" y="3451680"/>
                <a:ext cx="1663200" cy="1663200"/>
              </a:xfrm>
              <a:prstGeom prst="arc">
                <a:avLst>
                  <a:gd name="adj1" fmla="val 16200000"/>
                  <a:gd name="adj2" fmla="val 21388701"/>
                </a:avLst>
              </a:prstGeom>
              <a:noFill/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480" name="CustomShape 35"/>
              <p:cNvSpPr/>
              <p:nvPr/>
            </p:nvSpPr>
            <p:spPr>
              <a:xfrm rot="16200000">
                <a:off x="1803600" y="1880640"/>
                <a:ext cx="1663200" cy="1663200"/>
              </a:xfrm>
              <a:prstGeom prst="arc">
                <a:avLst>
                  <a:gd name="adj1" fmla="val 16335281"/>
                  <a:gd name="adj2" fmla="val 0"/>
                </a:avLst>
              </a:prstGeom>
              <a:noFill/>
              <a:ln w="28440">
                <a:solidFill>
                  <a:srgbClr val="17b58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</p:grpSp>
      <p:pic>
        <p:nvPicPr>
          <p:cNvPr id="481" name="Picture 143" descr=""/>
          <p:cNvPicPr/>
          <p:nvPr/>
        </p:nvPicPr>
        <p:blipFill>
          <a:blip r:embed="rId2"/>
          <a:srcRect l="7276" t="3855" r="50000" b="8585"/>
          <a:stretch/>
        </p:blipFill>
        <p:spPr>
          <a:xfrm>
            <a:off x="7182720" y="14400"/>
            <a:ext cx="5009040" cy="6843240"/>
          </a:xfrm>
          <a:prstGeom prst="rect">
            <a:avLst/>
          </a:prstGeom>
          <a:ln>
            <a:noFill/>
          </a:ln>
        </p:spPr>
      </p:pic>
      <p:sp>
        <p:nvSpPr>
          <p:cNvPr id="482" name="CustomShape 36"/>
          <p:cNvSpPr/>
          <p:nvPr/>
        </p:nvSpPr>
        <p:spPr>
          <a:xfrm>
            <a:off x="7180920" y="0"/>
            <a:ext cx="5010840" cy="6857640"/>
          </a:xfrm>
          <a:prstGeom prst="rect">
            <a:avLst/>
          </a:prstGeom>
          <a:gradFill rotWithShape="0">
            <a:gsLst>
              <a:gs pos="0">
                <a:srgbClr val="00248b"/>
              </a:gs>
              <a:gs pos="100000">
                <a:srgbClr val="bde8c2"/>
              </a:gs>
            </a:gsLst>
            <a:path path="circle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3" name="CustomShape 37"/>
          <p:cNvSpPr/>
          <p:nvPr/>
        </p:nvSpPr>
        <p:spPr>
          <a:xfrm>
            <a:off x="7577640" y="189000"/>
            <a:ext cx="291960" cy="291960"/>
          </a:xfrm>
          <a:custGeom>
            <a:avLst/>
            <a:gdLst/>
            <a:ahLst/>
            <a:rect l="l" t="t" r="r" b="b"/>
            <a:pathLst>
              <a:path w="350520" h="350520">
                <a:moveTo>
                  <a:pt x="0" y="211455"/>
                </a:moveTo>
                <a:lnTo>
                  <a:pt x="0" y="139065"/>
                </a:lnTo>
                <a:lnTo>
                  <a:pt x="139065" y="139065"/>
                </a:lnTo>
                <a:lnTo>
                  <a:pt x="139065" y="0"/>
                </a:lnTo>
                <a:lnTo>
                  <a:pt x="211455" y="0"/>
                </a:lnTo>
                <a:lnTo>
                  <a:pt x="211455" y="139065"/>
                </a:lnTo>
                <a:lnTo>
                  <a:pt x="350520" y="139065"/>
                </a:lnTo>
                <a:lnTo>
                  <a:pt x="350520" y="211455"/>
                </a:lnTo>
                <a:lnTo>
                  <a:pt x="211455" y="211455"/>
                </a:lnTo>
                <a:lnTo>
                  <a:pt x="211455" y="350520"/>
                </a:lnTo>
                <a:lnTo>
                  <a:pt x="139065" y="350520"/>
                </a:lnTo>
                <a:lnTo>
                  <a:pt x="139065" y="211455"/>
                </a:lnTo>
                <a:close/>
              </a:path>
            </a:pathLst>
          </a:custGeom>
          <a:solidFill>
            <a:srgbClr val="17b5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484" name="Group 38"/>
          <p:cNvGrpSpPr/>
          <p:nvPr/>
        </p:nvGrpSpPr>
        <p:grpSpPr>
          <a:xfrm>
            <a:off x="7681680" y="585720"/>
            <a:ext cx="3182040" cy="1592640"/>
            <a:chOff x="7681680" y="585720"/>
            <a:chExt cx="3182040" cy="1592640"/>
          </a:xfrm>
        </p:grpSpPr>
        <p:sp>
          <p:nvSpPr>
            <p:cNvPr id="485" name="CustomShape 39"/>
            <p:cNvSpPr/>
            <p:nvPr/>
          </p:nvSpPr>
          <p:spPr>
            <a:xfrm>
              <a:off x="7681680" y="585720"/>
              <a:ext cx="3182040" cy="10976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7200" spc="299" strike="noStrike">
                  <a:solidFill>
                    <a:srgbClr val="ffffff"/>
                  </a:solidFill>
                  <a:latin typeface="Segoe UI"/>
                </a:rPr>
                <a:t>SWOT</a:t>
              </a:r>
              <a:endParaRPr b="0" lang="en-CA" sz="7200" spc="-1" strike="noStrike">
                <a:latin typeface="Arial"/>
              </a:endParaRPr>
            </a:p>
          </p:txBody>
        </p:sp>
        <p:sp>
          <p:nvSpPr>
            <p:cNvPr id="486" name="CustomShape 40"/>
            <p:cNvSpPr/>
            <p:nvPr/>
          </p:nvSpPr>
          <p:spPr>
            <a:xfrm>
              <a:off x="7834680" y="1964880"/>
              <a:ext cx="1108080" cy="2134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0" lang="en-CA" sz="1400" spc="299" strike="noStrike">
                  <a:solidFill>
                    <a:srgbClr val="ffffff"/>
                  </a:solidFill>
                  <a:latin typeface="Segoe UI Light"/>
                </a:rPr>
                <a:t>ANALYSIS</a:t>
              </a:r>
              <a:endParaRPr b="0" lang="en-CA" sz="1400" spc="-1" strike="noStrike">
                <a:latin typeface="Arial"/>
              </a:endParaRPr>
            </a:p>
          </p:txBody>
        </p:sp>
        <p:sp>
          <p:nvSpPr>
            <p:cNvPr id="487" name="Line 41"/>
            <p:cNvSpPr/>
            <p:nvPr/>
          </p:nvSpPr>
          <p:spPr>
            <a:xfrm>
              <a:off x="7869960" y="1746720"/>
              <a:ext cx="39204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488" name="CustomShape 42"/>
          <p:cNvSpPr/>
          <p:nvPr/>
        </p:nvSpPr>
        <p:spPr>
          <a:xfrm>
            <a:off x="7870320" y="2392560"/>
            <a:ext cx="3673800" cy="82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spAutoFit/>
          </a:bodyPr>
          <a:p>
            <a:pPr>
              <a:lnSpc>
                <a:spcPct val="150000"/>
              </a:lnSpc>
              <a:spcBef>
                <a:spcPts val="601"/>
              </a:spcBef>
            </a:pPr>
            <a:r>
              <a:rPr b="0" lang="en-CA" sz="1200" spc="-1" strike="noStrike">
                <a:solidFill>
                  <a:srgbClr val="ffffff"/>
                </a:solidFill>
                <a:latin typeface="Segoe UI Light"/>
              </a:rPr>
              <a:t>Lorem Ipsum is simply dummy text of the printing and typesetting industry. Lorem Ipsum has been the industry's</a:t>
            </a:r>
            <a:endParaRPr b="0" lang="en-CA" sz="1200" spc="-1" strike="noStrike">
              <a:latin typeface="Arial"/>
            </a:endParaRPr>
          </a:p>
        </p:txBody>
      </p:sp>
      <p:grpSp>
        <p:nvGrpSpPr>
          <p:cNvPr id="489" name="Group 43"/>
          <p:cNvGrpSpPr/>
          <p:nvPr/>
        </p:nvGrpSpPr>
        <p:grpSpPr>
          <a:xfrm>
            <a:off x="7870320" y="5776200"/>
            <a:ext cx="3673800" cy="632520"/>
            <a:chOff x="7870320" y="5776200"/>
            <a:chExt cx="3673800" cy="632520"/>
          </a:xfrm>
        </p:grpSpPr>
        <p:sp>
          <p:nvSpPr>
            <p:cNvPr id="490" name="CustomShape 44"/>
            <p:cNvSpPr/>
            <p:nvPr/>
          </p:nvSpPr>
          <p:spPr>
            <a:xfrm>
              <a:off x="8338680" y="5951880"/>
              <a:ext cx="3205440" cy="456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000" spc="-1" strike="noStrike">
                  <a:solidFill>
                    <a:srgbClr val="ffffff"/>
                  </a:solidFill>
                  <a:latin typeface="Segoe UI Light"/>
                </a:rPr>
                <a:t>Lorem Ipsum is simply dummy text of the printing and typesetting industry.</a:t>
              </a:r>
              <a:endParaRPr b="0" lang="en-CA" sz="1000" spc="-1" strike="noStrike">
                <a:latin typeface="Arial"/>
              </a:endParaRPr>
            </a:p>
          </p:txBody>
        </p:sp>
        <p:sp>
          <p:nvSpPr>
            <p:cNvPr id="491" name="CustomShape 45"/>
            <p:cNvSpPr/>
            <p:nvPr/>
          </p:nvSpPr>
          <p:spPr>
            <a:xfrm>
              <a:off x="8263800" y="5776200"/>
              <a:ext cx="1200600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1200" spc="-1" strike="noStrike">
                  <a:solidFill>
                    <a:srgbClr val="ffffff"/>
                  </a:solidFill>
                  <a:latin typeface="Segoe UI"/>
                </a:rPr>
                <a:t>LOREM IPSUM</a:t>
              </a:r>
              <a:endParaRPr b="0" lang="en-CA" sz="1200" spc="-1" strike="noStrike">
                <a:latin typeface="Arial"/>
              </a:endParaRPr>
            </a:p>
          </p:txBody>
        </p:sp>
        <p:grpSp>
          <p:nvGrpSpPr>
            <p:cNvPr id="492" name="Group 46"/>
            <p:cNvGrpSpPr/>
            <p:nvPr/>
          </p:nvGrpSpPr>
          <p:grpSpPr>
            <a:xfrm>
              <a:off x="7870320" y="5776200"/>
              <a:ext cx="285480" cy="277560"/>
              <a:chOff x="7870320" y="5776200"/>
              <a:chExt cx="285480" cy="277560"/>
            </a:xfrm>
          </p:grpSpPr>
          <p:sp>
            <p:nvSpPr>
              <p:cNvPr id="493" name="CustomShape 47"/>
              <p:cNvSpPr/>
              <p:nvPr/>
            </p:nvSpPr>
            <p:spPr>
              <a:xfrm>
                <a:off x="7902000" y="5776200"/>
                <a:ext cx="225000" cy="156960"/>
              </a:xfrm>
              <a:custGeom>
                <a:avLst/>
                <a:gdLst/>
                <a:ahLst/>
                <a:rect l="l" t="t" r="r" b="b"/>
                <a:pathLst>
                  <a:path w="711" h="494">
                    <a:moveTo>
                      <a:pt x="15" y="494"/>
                    </a:moveTo>
                    <a:lnTo>
                      <a:pt x="19" y="494"/>
                    </a:lnTo>
                    <a:lnTo>
                      <a:pt x="23" y="492"/>
                    </a:lnTo>
                    <a:lnTo>
                      <a:pt x="678" y="60"/>
                    </a:lnTo>
                    <a:lnTo>
                      <a:pt x="667" y="164"/>
                    </a:lnTo>
                    <a:lnTo>
                      <a:pt x="667" y="167"/>
                    </a:lnTo>
                    <a:lnTo>
                      <a:pt x="667" y="170"/>
                    </a:lnTo>
                    <a:lnTo>
                      <a:pt x="668" y="173"/>
                    </a:lnTo>
                    <a:lnTo>
                      <a:pt x="670" y="175"/>
                    </a:lnTo>
                    <a:lnTo>
                      <a:pt x="671" y="177"/>
                    </a:lnTo>
                    <a:lnTo>
                      <a:pt x="675" y="179"/>
                    </a:lnTo>
                    <a:lnTo>
                      <a:pt x="677" y="180"/>
                    </a:lnTo>
                    <a:lnTo>
                      <a:pt x="680" y="180"/>
                    </a:lnTo>
                    <a:lnTo>
                      <a:pt x="681" y="181"/>
                    </a:lnTo>
                    <a:lnTo>
                      <a:pt x="682" y="181"/>
                    </a:lnTo>
                    <a:lnTo>
                      <a:pt x="687" y="180"/>
                    </a:lnTo>
                    <a:lnTo>
                      <a:pt x="692" y="177"/>
                    </a:lnTo>
                    <a:lnTo>
                      <a:pt x="695" y="173"/>
                    </a:lnTo>
                    <a:lnTo>
                      <a:pt x="696" y="167"/>
                    </a:lnTo>
                    <a:lnTo>
                      <a:pt x="711" y="33"/>
                    </a:lnTo>
                    <a:lnTo>
                      <a:pt x="711" y="31"/>
                    </a:lnTo>
                    <a:lnTo>
                      <a:pt x="711" y="30"/>
                    </a:lnTo>
                    <a:lnTo>
                      <a:pt x="711" y="28"/>
                    </a:lnTo>
                    <a:lnTo>
                      <a:pt x="711" y="27"/>
                    </a:lnTo>
                    <a:lnTo>
                      <a:pt x="711" y="26"/>
                    </a:lnTo>
                    <a:lnTo>
                      <a:pt x="710" y="24"/>
                    </a:lnTo>
                    <a:lnTo>
                      <a:pt x="710" y="23"/>
                    </a:lnTo>
                    <a:lnTo>
                      <a:pt x="709" y="22"/>
                    </a:lnTo>
                    <a:lnTo>
                      <a:pt x="709" y="22"/>
                    </a:lnTo>
                    <a:lnTo>
                      <a:pt x="709" y="22"/>
                    </a:lnTo>
                    <a:lnTo>
                      <a:pt x="708" y="21"/>
                    </a:lnTo>
                    <a:lnTo>
                      <a:pt x="707" y="20"/>
                    </a:lnTo>
                    <a:lnTo>
                      <a:pt x="706" y="19"/>
                    </a:lnTo>
                    <a:lnTo>
                      <a:pt x="705" y="18"/>
                    </a:lnTo>
                    <a:lnTo>
                      <a:pt x="703" y="18"/>
                    </a:lnTo>
                    <a:lnTo>
                      <a:pt x="701" y="16"/>
                    </a:lnTo>
                    <a:lnTo>
                      <a:pt x="700" y="16"/>
                    </a:lnTo>
                    <a:lnTo>
                      <a:pt x="699" y="15"/>
                    </a:lnTo>
                    <a:lnTo>
                      <a:pt x="698" y="15"/>
                    </a:lnTo>
                    <a:lnTo>
                      <a:pt x="698" y="15"/>
                    </a:lnTo>
                    <a:lnTo>
                      <a:pt x="563" y="0"/>
                    </a:lnTo>
                    <a:lnTo>
                      <a:pt x="560" y="0"/>
                    </a:lnTo>
                    <a:lnTo>
                      <a:pt x="557" y="1"/>
                    </a:lnTo>
                    <a:lnTo>
                      <a:pt x="555" y="3"/>
                    </a:lnTo>
                    <a:lnTo>
                      <a:pt x="552" y="4"/>
                    </a:lnTo>
                    <a:lnTo>
                      <a:pt x="550" y="6"/>
                    </a:lnTo>
                    <a:lnTo>
                      <a:pt x="548" y="8"/>
                    </a:lnTo>
                    <a:lnTo>
                      <a:pt x="547" y="11"/>
                    </a:lnTo>
                    <a:lnTo>
                      <a:pt x="546" y="14"/>
                    </a:lnTo>
                    <a:lnTo>
                      <a:pt x="546" y="16"/>
                    </a:lnTo>
                    <a:lnTo>
                      <a:pt x="547" y="20"/>
                    </a:lnTo>
                    <a:lnTo>
                      <a:pt x="548" y="23"/>
                    </a:lnTo>
                    <a:lnTo>
                      <a:pt x="549" y="25"/>
                    </a:lnTo>
                    <a:lnTo>
                      <a:pt x="551" y="27"/>
                    </a:lnTo>
                    <a:lnTo>
                      <a:pt x="553" y="28"/>
                    </a:lnTo>
                    <a:lnTo>
                      <a:pt x="557" y="30"/>
                    </a:lnTo>
                    <a:lnTo>
                      <a:pt x="560" y="30"/>
                    </a:lnTo>
                    <a:lnTo>
                      <a:pt x="653" y="41"/>
                    </a:lnTo>
                    <a:lnTo>
                      <a:pt x="6" y="466"/>
                    </a:lnTo>
                    <a:lnTo>
                      <a:pt x="4" y="468"/>
                    </a:lnTo>
                    <a:lnTo>
                      <a:pt x="2" y="471"/>
                    </a:lnTo>
                    <a:lnTo>
                      <a:pt x="1" y="474"/>
                    </a:lnTo>
                    <a:lnTo>
                      <a:pt x="0" y="476"/>
                    </a:lnTo>
                    <a:lnTo>
                      <a:pt x="0" y="479"/>
                    </a:lnTo>
                    <a:lnTo>
                      <a:pt x="0" y="482"/>
                    </a:lnTo>
                    <a:lnTo>
                      <a:pt x="1" y="485"/>
                    </a:lnTo>
                    <a:lnTo>
                      <a:pt x="2" y="488"/>
                    </a:lnTo>
                    <a:lnTo>
                      <a:pt x="5" y="490"/>
                    </a:lnTo>
                    <a:lnTo>
                      <a:pt x="8" y="492"/>
                    </a:lnTo>
                    <a:lnTo>
                      <a:pt x="11" y="494"/>
                    </a:lnTo>
                    <a:lnTo>
                      <a:pt x="15" y="49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494" name="CustomShape 48"/>
              <p:cNvSpPr/>
              <p:nvPr/>
            </p:nvSpPr>
            <p:spPr>
              <a:xfrm>
                <a:off x="7870320" y="5861880"/>
                <a:ext cx="285480" cy="191880"/>
              </a:xfrm>
              <a:custGeom>
                <a:avLst/>
                <a:gdLst/>
                <a:ahLst/>
                <a:rect l="l" t="t" r="r" b="b"/>
                <a:pathLst>
                  <a:path w="902" h="601">
                    <a:moveTo>
                      <a:pt x="721" y="571"/>
                    </a:moveTo>
                    <a:lnTo>
                      <a:pt x="721" y="30"/>
                    </a:lnTo>
                    <a:lnTo>
                      <a:pt x="812" y="30"/>
                    </a:lnTo>
                    <a:lnTo>
                      <a:pt x="812" y="571"/>
                    </a:lnTo>
                    <a:lnTo>
                      <a:pt x="721" y="571"/>
                    </a:lnTo>
                    <a:close/>
                    <a:moveTo>
                      <a:pt x="511" y="571"/>
                    </a:moveTo>
                    <a:lnTo>
                      <a:pt x="511" y="180"/>
                    </a:lnTo>
                    <a:lnTo>
                      <a:pt x="601" y="180"/>
                    </a:lnTo>
                    <a:lnTo>
                      <a:pt x="601" y="571"/>
                    </a:lnTo>
                    <a:lnTo>
                      <a:pt x="511" y="571"/>
                    </a:lnTo>
                    <a:close/>
                    <a:moveTo>
                      <a:pt x="300" y="571"/>
                    </a:moveTo>
                    <a:lnTo>
                      <a:pt x="300" y="330"/>
                    </a:lnTo>
                    <a:lnTo>
                      <a:pt x="391" y="330"/>
                    </a:lnTo>
                    <a:lnTo>
                      <a:pt x="391" y="571"/>
                    </a:lnTo>
                    <a:lnTo>
                      <a:pt x="300" y="571"/>
                    </a:lnTo>
                    <a:close/>
                    <a:moveTo>
                      <a:pt x="90" y="571"/>
                    </a:moveTo>
                    <a:lnTo>
                      <a:pt x="90" y="481"/>
                    </a:lnTo>
                    <a:lnTo>
                      <a:pt x="180" y="481"/>
                    </a:lnTo>
                    <a:lnTo>
                      <a:pt x="180" y="571"/>
                    </a:lnTo>
                    <a:lnTo>
                      <a:pt x="90" y="571"/>
                    </a:lnTo>
                    <a:close/>
                    <a:moveTo>
                      <a:pt x="887" y="571"/>
                    </a:moveTo>
                    <a:lnTo>
                      <a:pt x="842" y="571"/>
                    </a:lnTo>
                    <a:lnTo>
                      <a:pt x="842" y="15"/>
                    </a:lnTo>
                    <a:lnTo>
                      <a:pt x="841" y="12"/>
                    </a:lnTo>
                    <a:lnTo>
                      <a:pt x="841" y="9"/>
                    </a:lnTo>
                    <a:lnTo>
                      <a:pt x="839" y="7"/>
                    </a:lnTo>
                    <a:lnTo>
                      <a:pt x="838" y="5"/>
                    </a:lnTo>
                    <a:lnTo>
                      <a:pt x="835" y="3"/>
                    </a:lnTo>
                    <a:lnTo>
                      <a:pt x="832" y="1"/>
                    </a:lnTo>
                    <a:lnTo>
                      <a:pt x="829" y="0"/>
                    </a:lnTo>
                    <a:lnTo>
                      <a:pt x="827" y="0"/>
                    </a:lnTo>
                    <a:lnTo>
                      <a:pt x="706" y="0"/>
                    </a:lnTo>
                    <a:lnTo>
                      <a:pt x="704" y="0"/>
                    </a:lnTo>
                    <a:lnTo>
                      <a:pt x="701" y="1"/>
                    </a:lnTo>
                    <a:lnTo>
                      <a:pt x="698" y="3"/>
                    </a:lnTo>
                    <a:lnTo>
                      <a:pt x="695" y="5"/>
                    </a:lnTo>
                    <a:lnTo>
                      <a:pt x="694" y="7"/>
                    </a:lnTo>
                    <a:lnTo>
                      <a:pt x="692" y="9"/>
                    </a:lnTo>
                    <a:lnTo>
                      <a:pt x="692" y="12"/>
                    </a:lnTo>
                    <a:lnTo>
                      <a:pt x="691" y="15"/>
                    </a:lnTo>
                    <a:lnTo>
                      <a:pt x="691" y="571"/>
                    </a:lnTo>
                    <a:lnTo>
                      <a:pt x="631" y="571"/>
                    </a:lnTo>
                    <a:lnTo>
                      <a:pt x="631" y="165"/>
                    </a:lnTo>
                    <a:lnTo>
                      <a:pt x="631" y="162"/>
                    </a:lnTo>
                    <a:lnTo>
                      <a:pt x="630" y="160"/>
                    </a:lnTo>
                    <a:lnTo>
                      <a:pt x="629" y="157"/>
                    </a:lnTo>
                    <a:lnTo>
                      <a:pt x="627" y="155"/>
                    </a:lnTo>
                    <a:lnTo>
                      <a:pt x="625" y="152"/>
                    </a:lnTo>
                    <a:lnTo>
                      <a:pt x="622" y="151"/>
                    </a:lnTo>
                    <a:lnTo>
                      <a:pt x="619" y="150"/>
                    </a:lnTo>
                    <a:lnTo>
                      <a:pt x="616" y="150"/>
                    </a:lnTo>
                    <a:lnTo>
                      <a:pt x="496" y="150"/>
                    </a:lnTo>
                    <a:lnTo>
                      <a:pt x="493" y="150"/>
                    </a:lnTo>
                    <a:lnTo>
                      <a:pt x="490" y="151"/>
                    </a:lnTo>
                    <a:lnTo>
                      <a:pt x="487" y="154"/>
                    </a:lnTo>
                    <a:lnTo>
                      <a:pt x="485" y="155"/>
                    </a:lnTo>
                    <a:lnTo>
                      <a:pt x="483" y="157"/>
                    </a:lnTo>
                    <a:lnTo>
                      <a:pt x="482" y="160"/>
                    </a:lnTo>
                    <a:lnTo>
                      <a:pt x="481" y="162"/>
                    </a:lnTo>
                    <a:lnTo>
                      <a:pt x="481" y="165"/>
                    </a:lnTo>
                    <a:lnTo>
                      <a:pt x="481" y="571"/>
                    </a:lnTo>
                    <a:lnTo>
                      <a:pt x="421" y="571"/>
                    </a:lnTo>
                    <a:lnTo>
                      <a:pt x="421" y="315"/>
                    </a:lnTo>
                    <a:lnTo>
                      <a:pt x="420" y="313"/>
                    </a:lnTo>
                    <a:lnTo>
                      <a:pt x="420" y="310"/>
                    </a:lnTo>
                    <a:lnTo>
                      <a:pt x="418" y="308"/>
                    </a:lnTo>
                    <a:lnTo>
                      <a:pt x="417" y="306"/>
                    </a:lnTo>
                    <a:lnTo>
                      <a:pt x="414" y="304"/>
                    </a:lnTo>
                    <a:lnTo>
                      <a:pt x="411" y="302"/>
                    </a:lnTo>
                    <a:lnTo>
                      <a:pt x="408" y="301"/>
                    </a:lnTo>
                    <a:lnTo>
                      <a:pt x="406" y="300"/>
                    </a:lnTo>
                    <a:lnTo>
                      <a:pt x="285" y="300"/>
                    </a:lnTo>
                    <a:lnTo>
                      <a:pt x="283" y="301"/>
                    </a:lnTo>
                    <a:lnTo>
                      <a:pt x="280" y="302"/>
                    </a:lnTo>
                    <a:lnTo>
                      <a:pt x="277" y="304"/>
                    </a:lnTo>
                    <a:lnTo>
                      <a:pt x="274" y="306"/>
                    </a:lnTo>
                    <a:lnTo>
                      <a:pt x="273" y="308"/>
                    </a:lnTo>
                    <a:lnTo>
                      <a:pt x="271" y="310"/>
                    </a:lnTo>
                    <a:lnTo>
                      <a:pt x="271" y="313"/>
                    </a:lnTo>
                    <a:lnTo>
                      <a:pt x="270" y="316"/>
                    </a:lnTo>
                    <a:lnTo>
                      <a:pt x="270" y="571"/>
                    </a:lnTo>
                    <a:lnTo>
                      <a:pt x="210" y="571"/>
                    </a:lnTo>
                    <a:lnTo>
                      <a:pt x="210" y="466"/>
                    </a:lnTo>
                    <a:lnTo>
                      <a:pt x="210" y="463"/>
                    </a:lnTo>
                    <a:lnTo>
                      <a:pt x="209" y="460"/>
                    </a:lnTo>
                    <a:lnTo>
                      <a:pt x="208" y="458"/>
                    </a:lnTo>
                    <a:lnTo>
                      <a:pt x="206" y="456"/>
                    </a:lnTo>
                    <a:lnTo>
                      <a:pt x="204" y="454"/>
                    </a:lnTo>
                    <a:lnTo>
                      <a:pt x="201" y="452"/>
                    </a:lnTo>
                    <a:lnTo>
                      <a:pt x="198" y="451"/>
                    </a:lnTo>
                    <a:lnTo>
                      <a:pt x="195" y="451"/>
                    </a:lnTo>
                    <a:lnTo>
                      <a:pt x="75" y="451"/>
                    </a:lnTo>
                    <a:lnTo>
                      <a:pt x="72" y="451"/>
                    </a:lnTo>
                    <a:lnTo>
                      <a:pt x="69" y="452"/>
                    </a:lnTo>
                    <a:lnTo>
                      <a:pt x="66" y="454"/>
                    </a:lnTo>
                    <a:lnTo>
                      <a:pt x="64" y="456"/>
                    </a:lnTo>
                    <a:lnTo>
                      <a:pt x="62" y="458"/>
                    </a:lnTo>
                    <a:lnTo>
                      <a:pt x="61" y="460"/>
                    </a:lnTo>
                    <a:lnTo>
                      <a:pt x="60" y="463"/>
                    </a:lnTo>
                    <a:lnTo>
                      <a:pt x="60" y="466"/>
                    </a:lnTo>
                    <a:lnTo>
                      <a:pt x="60" y="571"/>
                    </a:lnTo>
                    <a:lnTo>
                      <a:pt x="15" y="571"/>
                    </a:lnTo>
                    <a:lnTo>
                      <a:pt x="12" y="571"/>
                    </a:lnTo>
                    <a:lnTo>
                      <a:pt x="9" y="572"/>
                    </a:lnTo>
                    <a:lnTo>
                      <a:pt x="6" y="573"/>
                    </a:lnTo>
                    <a:lnTo>
                      <a:pt x="4" y="576"/>
                    </a:lnTo>
                    <a:lnTo>
                      <a:pt x="2" y="578"/>
                    </a:lnTo>
                    <a:lnTo>
                      <a:pt x="1" y="581"/>
                    </a:lnTo>
                    <a:lnTo>
                      <a:pt x="0" y="583"/>
                    </a:lnTo>
                    <a:lnTo>
                      <a:pt x="0" y="586"/>
                    </a:lnTo>
                    <a:lnTo>
                      <a:pt x="0" y="590"/>
                    </a:lnTo>
                    <a:lnTo>
                      <a:pt x="1" y="593"/>
                    </a:lnTo>
                    <a:lnTo>
                      <a:pt x="2" y="595"/>
                    </a:lnTo>
                    <a:lnTo>
                      <a:pt x="4" y="597"/>
                    </a:lnTo>
                    <a:lnTo>
                      <a:pt x="6" y="599"/>
                    </a:lnTo>
                    <a:lnTo>
                      <a:pt x="9" y="600"/>
                    </a:lnTo>
                    <a:lnTo>
                      <a:pt x="12" y="601"/>
                    </a:lnTo>
                    <a:lnTo>
                      <a:pt x="15" y="601"/>
                    </a:lnTo>
                    <a:lnTo>
                      <a:pt x="75" y="601"/>
                    </a:lnTo>
                    <a:lnTo>
                      <a:pt x="195" y="601"/>
                    </a:lnTo>
                    <a:lnTo>
                      <a:pt x="285" y="601"/>
                    </a:lnTo>
                    <a:lnTo>
                      <a:pt x="406" y="601"/>
                    </a:lnTo>
                    <a:lnTo>
                      <a:pt x="496" y="601"/>
                    </a:lnTo>
                    <a:lnTo>
                      <a:pt x="616" y="601"/>
                    </a:lnTo>
                    <a:lnTo>
                      <a:pt x="706" y="601"/>
                    </a:lnTo>
                    <a:lnTo>
                      <a:pt x="827" y="601"/>
                    </a:lnTo>
                    <a:lnTo>
                      <a:pt x="887" y="601"/>
                    </a:lnTo>
                    <a:lnTo>
                      <a:pt x="890" y="601"/>
                    </a:lnTo>
                    <a:lnTo>
                      <a:pt x="892" y="600"/>
                    </a:lnTo>
                    <a:lnTo>
                      <a:pt x="896" y="599"/>
                    </a:lnTo>
                    <a:lnTo>
                      <a:pt x="898" y="597"/>
                    </a:lnTo>
                    <a:lnTo>
                      <a:pt x="899" y="595"/>
                    </a:lnTo>
                    <a:lnTo>
                      <a:pt x="901" y="593"/>
                    </a:lnTo>
                    <a:lnTo>
                      <a:pt x="901" y="590"/>
                    </a:lnTo>
                    <a:lnTo>
                      <a:pt x="902" y="586"/>
                    </a:lnTo>
                    <a:lnTo>
                      <a:pt x="902" y="583"/>
                    </a:lnTo>
                    <a:lnTo>
                      <a:pt x="901" y="581"/>
                    </a:lnTo>
                    <a:lnTo>
                      <a:pt x="899" y="578"/>
                    </a:lnTo>
                    <a:lnTo>
                      <a:pt x="898" y="576"/>
                    </a:lnTo>
                    <a:lnTo>
                      <a:pt x="896" y="573"/>
                    </a:lnTo>
                    <a:lnTo>
                      <a:pt x="892" y="572"/>
                    </a:lnTo>
                    <a:lnTo>
                      <a:pt x="890" y="571"/>
                    </a:lnTo>
                    <a:lnTo>
                      <a:pt x="887" y="57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495" name="Group 49"/>
          <p:cNvGrpSpPr/>
          <p:nvPr/>
        </p:nvGrpSpPr>
        <p:grpSpPr>
          <a:xfrm>
            <a:off x="7870320" y="4042800"/>
            <a:ext cx="3673800" cy="632520"/>
            <a:chOff x="7870320" y="4042800"/>
            <a:chExt cx="3673800" cy="632520"/>
          </a:xfrm>
        </p:grpSpPr>
        <p:sp>
          <p:nvSpPr>
            <p:cNvPr id="496" name="CustomShape 50"/>
            <p:cNvSpPr/>
            <p:nvPr/>
          </p:nvSpPr>
          <p:spPr>
            <a:xfrm>
              <a:off x="8338680" y="4218480"/>
              <a:ext cx="3205440" cy="456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000" spc="-1" strike="noStrike">
                  <a:solidFill>
                    <a:srgbClr val="ffffff"/>
                  </a:solidFill>
                  <a:latin typeface="Segoe UI Light"/>
                </a:rPr>
                <a:t>Lorem Ipsum is simply dummy text of the printing and typesetting industry.</a:t>
              </a:r>
              <a:endParaRPr b="0" lang="en-CA" sz="1000" spc="-1" strike="noStrike">
                <a:latin typeface="Arial"/>
              </a:endParaRPr>
            </a:p>
          </p:txBody>
        </p:sp>
        <p:sp>
          <p:nvSpPr>
            <p:cNvPr id="497" name="CustomShape 51"/>
            <p:cNvSpPr/>
            <p:nvPr/>
          </p:nvSpPr>
          <p:spPr>
            <a:xfrm>
              <a:off x="8263800" y="4042800"/>
              <a:ext cx="1200600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1200" spc="-1" strike="noStrike">
                  <a:solidFill>
                    <a:srgbClr val="ffffff"/>
                  </a:solidFill>
                  <a:latin typeface="Segoe UI"/>
                </a:rPr>
                <a:t>LOREM IPSUM</a:t>
              </a:r>
              <a:endParaRPr b="0" lang="en-CA" sz="1200" spc="-1" strike="noStrike">
                <a:latin typeface="Arial"/>
              </a:endParaRPr>
            </a:p>
          </p:txBody>
        </p:sp>
        <p:grpSp>
          <p:nvGrpSpPr>
            <p:cNvPr id="498" name="Group 52"/>
            <p:cNvGrpSpPr/>
            <p:nvPr/>
          </p:nvGrpSpPr>
          <p:grpSpPr>
            <a:xfrm>
              <a:off x="7870320" y="4042800"/>
              <a:ext cx="221400" cy="312120"/>
              <a:chOff x="7870320" y="4042800"/>
              <a:chExt cx="221400" cy="312120"/>
            </a:xfrm>
          </p:grpSpPr>
          <p:sp>
            <p:nvSpPr>
              <p:cNvPr id="499" name="CustomShape 53"/>
              <p:cNvSpPr/>
              <p:nvPr/>
            </p:nvSpPr>
            <p:spPr>
              <a:xfrm>
                <a:off x="7870320" y="4042800"/>
                <a:ext cx="221400" cy="223200"/>
              </a:xfrm>
              <a:custGeom>
                <a:avLst/>
                <a:gdLst/>
                <a:ahLst/>
                <a:rect l="l" t="t" r="r" b="b"/>
                <a:pathLst>
                  <a:path w="633" h="640">
                    <a:moveTo>
                      <a:pt x="572" y="332"/>
                    </a:moveTo>
                    <a:lnTo>
                      <a:pt x="573" y="333"/>
                    </a:lnTo>
                    <a:lnTo>
                      <a:pt x="581" y="340"/>
                    </a:lnTo>
                    <a:lnTo>
                      <a:pt x="589" y="348"/>
                    </a:lnTo>
                    <a:lnTo>
                      <a:pt x="595" y="357"/>
                    </a:lnTo>
                    <a:lnTo>
                      <a:pt x="600" y="366"/>
                    </a:lnTo>
                    <a:lnTo>
                      <a:pt x="602" y="377"/>
                    </a:lnTo>
                    <a:lnTo>
                      <a:pt x="603" y="388"/>
                    </a:lnTo>
                    <a:lnTo>
                      <a:pt x="603" y="399"/>
                    </a:lnTo>
                    <a:lnTo>
                      <a:pt x="600" y="409"/>
                    </a:lnTo>
                    <a:lnTo>
                      <a:pt x="595" y="419"/>
                    </a:lnTo>
                    <a:lnTo>
                      <a:pt x="590" y="428"/>
                    </a:lnTo>
                    <a:lnTo>
                      <a:pt x="582" y="436"/>
                    </a:lnTo>
                    <a:lnTo>
                      <a:pt x="575" y="443"/>
                    </a:lnTo>
                    <a:lnTo>
                      <a:pt x="565" y="449"/>
                    </a:lnTo>
                    <a:lnTo>
                      <a:pt x="556" y="452"/>
                    </a:lnTo>
                    <a:lnTo>
                      <a:pt x="545" y="455"/>
                    </a:lnTo>
                    <a:lnTo>
                      <a:pt x="534" y="456"/>
                    </a:lnTo>
                    <a:lnTo>
                      <a:pt x="530" y="456"/>
                    </a:lnTo>
                    <a:lnTo>
                      <a:pt x="526" y="456"/>
                    </a:lnTo>
                    <a:lnTo>
                      <a:pt x="523" y="457"/>
                    </a:lnTo>
                    <a:lnTo>
                      <a:pt x="519" y="459"/>
                    </a:lnTo>
                    <a:lnTo>
                      <a:pt x="517" y="462"/>
                    </a:lnTo>
                    <a:lnTo>
                      <a:pt x="516" y="465"/>
                    </a:lnTo>
                    <a:lnTo>
                      <a:pt x="515" y="469"/>
                    </a:lnTo>
                    <a:lnTo>
                      <a:pt x="515" y="472"/>
                    </a:lnTo>
                    <a:lnTo>
                      <a:pt x="515" y="476"/>
                    </a:lnTo>
                    <a:lnTo>
                      <a:pt x="516" y="478"/>
                    </a:lnTo>
                    <a:lnTo>
                      <a:pt x="519" y="488"/>
                    </a:lnTo>
                    <a:lnTo>
                      <a:pt x="520" y="499"/>
                    </a:lnTo>
                    <a:lnTo>
                      <a:pt x="519" y="510"/>
                    </a:lnTo>
                    <a:lnTo>
                      <a:pt x="517" y="520"/>
                    </a:lnTo>
                    <a:lnTo>
                      <a:pt x="513" y="530"/>
                    </a:lnTo>
                    <a:lnTo>
                      <a:pt x="508" y="539"/>
                    </a:lnTo>
                    <a:lnTo>
                      <a:pt x="500" y="547"/>
                    </a:lnTo>
                    <a:lnTo>
                      <a:pt x="492" y="555"/>
                    </a:lnTo>
                    <a:lnTo>
                      <a:pt x="482" y="560"/>
                    </a:lnTo>
                    <a:lnTo>
                      <a:pt x="472" y="564"/>
                    </a:lnTo>
                    <a:lnTo>
                      <a:pt x="461" y="566"/>
                    </a:lnTo>
                    <a:lnTo>
                      <a:pt x="450" y="567"/>
                    </a:lnTo>
                    <a:lnTo>
                      <a:pt x="439" y="566"/>
                    </a:lnTo>
                    <a:lnTo>
                      <a:pt x="428" y="563"/>
                    </a:lnTo>
                    <a:lnTo>
                      <a:pt x="418" y="559"/>
                    </a:lnTo>
                    <a:lnTo>
                      <a:pt x="408" y="554"/>
                    </a:lnTo>
                    <a:lnTo>
                      <a:pt x="407" y="553"/>
                    </a:lnTo>
                    <a:lnTo>
                      <a:pt x="404" y="550"/>
                    </a:lnTo>
                    <a:lnTo>
                      <a:pt x="401" y="549"/>
                    </a:lnTo>
                    <a:lnTo>
                      <a:pt x="396" y="549"/>
                    </a:lnTo>
                    <a:lnTo>
                      <a:pt x="393" y="550"/>
                    </a:lnTo>
                    <a:lnTo>
                      <a:pt x="390" y="551"/>
                    </a:lnTo>
                    <a:lnTo>
                      <a:pt x="387" y="554"/>
                    </a:lnTo>
                    <a:lnTo>
                      <a:pt x="385" y="557"/>
                    </a:lnTo>
                    <a:lnTo>
                      <a:pt x="384" y="560"/>
                    </a:lnTo>
                    <a:lnTo>
                      <a:pt x="384" y="561"/>
                    </a:lnTo>
                    <a:lnTo>
                      <a:pt x="379" y="572"/>
                    </a:lnTo>
                    <a:lnTo>
                      <a:pt x="373" y="581"/>
                    </a:lnTo>
                    <a:lnTo>
                      <a:pt x="366" y="589"/>
                    </a:lnTo>
                    <a:lnTo>
                      <a:pt x="358" y="596"/>
                    </a:lnTo>
                    <a:lnTo>
                      <a:pt x="348" y="602"/>
                    </a:lnTo>
                    <a:lnTo>
                      <a:pt x="339" y="606"/>
                    </a:lnTo>
                    <a:lnTo>
                      <a:pt x="328" y="609"/>
                    </a:lnTo>
                    <a:lnTo>
                      <a:pt x="316" y="610"/>
                    </a:lnTo>
                    <a:lnTo>
                      <a:pt x="306" y="609"/>
                    </a:lnTo>
                    <a:lnTo>
                      <a:pt x="295" y="606"/>
                    </a:lnTo>
                    <a:lnTo>
                      <a:pt x="284" y="602"/>
                    </a:lnTo>
                    <a:lnTo>
                      <a:pt x="276" y="596"/>
                    </a:lnTo>
                    <a:lnTo>
                      <a:pt x="267" y="589"/>
                    </a:lnTo>
                    <a:lnTo>
                      <a:pt x="260" y="581"/>
                    </a:lnTo>
                    <a:lnTo>
                      <a:pt x="254" y="572"/>
                    </a:lnTo>
                    <a:lnTo>
                      <a:pt x="250" y="561"/>
                    </a:lnTo>
                    <a:lnTo>
                      <a:pt x="250" y="560"/>
                    </a:lnTo>
                    <a:lnTo>
                      <a:pt x="248" y="557"/>
                    </a:lnTo>
                    <a:lnTo>
                      <a:pt x="246" y="554"/>
                    </a:lnTo>
                    <a:lnTo>
                      <a:pt x="243" y="551"/>
                    </a:lnTo>
                    <a:lnTo>
                      <a:pt x="240" y="550"/>
                    </a:lnTo>
                    <a:lnTo>
                      <a:pt x="237" y="549"/>
                    </a:lnTo>
                    <a:lnTo>
                      <a:pt x="235" y="549"/>
                    </a:lnTo>
                    <a:lnTo>
                      <a:pt x="231" y="550"/>
                    </a:lnTo>
                    <a:lnTo>
                      <a:pt x="226" y="553"/>
                    </a:lnTo>
                    <a:lnTo>
                      <a:pt x="224" y="554"/>
                    </a:lnTo>
                    <a:lnTo>
                      <a:pt x="216" y="559"/>
                    </a:lnTo>
                    <a:lnTo>
                      <a:pt x="205" y="563"/>
                    </a:lnTo>
                    <a:lnTo>
                      <a:pt x="194" y="566"/>
                    </a:lnTo>
                    <a:lnTo>
                      <a:pt x="184" y="566"/>
                    </a:lnTo>
                    <a:lnTo>
                      <a:pt x="172" y="566"/>
                    </a:lnTo>
                    <a:lnTo>
                      <a:pt x="161" y="564"/>
                    </a:lnTo>
                    <a:lnTo>
                      <a:pt x="150" y="560"/>
                    </a:lnTo>
                    <a:lnTo>
                      <a:pt x="141" y="555"/>
                    </a:lnTo>
                    <a:lnTo>
                      <a:pt x="132" y="547"/>
                    </a:lnTo>
                    <a:lnTo>
                      <a:pt x="126" y="539"/>
                    </a:lnTo>
                    <a:lnTo>
                      <a:pt x="119" y="530"/>
                    </a:lnTo>
                    <a:lnTo>
                      <a:pt x="116" y="520"/>
                    </a:lnTo>
                    <a:lnTo>
                      <a:pt x="113" y="510"/>
                    </a:lnTo>
                    <a:lnTo>
                      <a:pt x="113" y="499"/>
                    </a:lnTo>
                    <a:lnTo>
                      <a:pt x="114" y="488"/>
                    </a:lnTo>
                    <a:lnTo>
                      <a:pt x="117" y="478"/>
                    </a:lnTo>
                    <a:lnTo>
                      <a:pt x="117" y="476"/>
                    </a:lnTo>
                    <a:lnTo>
                      <a:pt x="118" y="472"/>
                    </a:lnTo>
                    <a:lnTo>
                      <a:pt x="118" y="469"/>
                    </a:lnTo>
                    <a:lnTo>
                      <a:pt x="117" y="465"/>
                    </a:lnTo>
                    <a:lnTo>
                      <a:pt x="115" y="462"/>
                    </a:lnTo>
                    <a:lnTo>
                      <a:pt x="113" y="459"/>
                    </a:lnTo>
                    <a:lnTo>
                      <a:pt x="110" y="457"/>
                    </a:lnTo>
                    <a:lnTo>
                      <a:pt x="107" y="456"/>
                    </a:lnTo>
                    <a:lnTo>
                      <a:pt x="103" y="456"/>
                    </a:lnTo>
                    <a:lnTo>
                      <a:pt x="99" y="456"/>
                    </a:lnTo>
                    <a:lnTo>
                      <a:pt x="88" y="455"/>
                    </a:lnTo>
                    <a:lnTo>
                      <a:pt x="78" y="452"/>
                    </a:lnTo>
                    <a:lnTo>
                      <a:pt x="67" y="449"/>
                    </a:lnTo>
                    <a:lnTo>
                      <a:pt x="58" y="443"/>
                    </a:lnTo>
                    <a:lnTo>
                      <a:pt x="50" y="436"/>
                    </a:lnTo>
                    <a:lnTo>
                      <a:pt x="44" y="428"/>
                    </a:lnTo>
                    <a:lnTo>
                      <a:pt x="37" y="419"/>
                    </a:lnTo>
                    <a:lnTo>
                      <a:pt x="33" y="409"/>
                    </a:lnTo>
                    <a:lnTo>
                      <a:pt x="31" y="399"/>
                    </a:lnTo>
                    <a:lnTo>
                      <a:pt x="30" y="388"/>
                    </a:lnTo>
                    <a:lnTo>
                      <a:pt x="31" y="377"/>
                    </a:lnTo>
                    <a:lnTo>
                      <a:pt x="34" y="366"/>
                    </a:lnTo>
                    <a:lnTo>
                      <a:pt x="38" y="357"/>
                    </a:lnTo>
                    <a:lnTo>
                      <a:pt x="44" y="348"/>
                    </a:lnTo>
                    <a:lnTo>
                      <a:pt x="51" y="340"/>
                    </a:lnTo>
                    <a:lnTo>
                      <a:pt x="60" y="333"/>
                    </a:lnTo>
                    <a:lnTo>
                      <a:pt x="62" y="332"/>
                    </a:lnTo>
                    <a:lnTo>
                      <a:pt x="64" y="330"/>
                    </a:lnTo>
                    <a:lnTo>
                      <a:pt x="66" y="327"/>
                    </a:lnTo>
                    <a:lnTo>
                      <a:pt x="68" y="324"/>
                    </a:lnTo>
                    <a:lnTo>
                      <a:pt x="68" y="319"/>
                    </a:lnTo>
                    <a:lnTo>
                      <a:pt x="68" y="316"/>
                    </a:lnTo>
                    <a:lnTo>
                      <a:pt x="66" y="313"/>
                    </a:lnTo>
                    <a:lnTo>
                      <a:pt x="64" y="310"/>
                    </a:lnTo>
                    <a:lnTo>
                      <a:pt x="62" y="308"/>
                    </a:lnTo>
                    <a:lnTo>
                      <a:pt x="60" y="307"/>
                    </a:lnTo>
                    <a:lnTo>
                      <a:pt x="51" y="299"/>
                    </a:lnTo>
                    <a:lnTo>
                      <a:pt x="44" y="291"/>
                    </a:lnTo>
                    <a:lnTo>
                      <a:pt x="38" y="282"/>
                    </a:lnTo>
                    <a:lnTo>
                      <a:pt x="34" y="272"/>
                    </a:lnTo>
                    <a:lnTo>
                      <a:pt x="31" y="262"/>
                    </a:lnTo>
                    <a:lnTo>
                      <a:pt x="30" y="251"/>
                    </a:lnTo>
                    <a:lnTo>
                      <a:pt x="31" y="240"/>
                    </a:lnTo>
                    <a:lnTo>
                      <a:pt x="33" y="230"/>
                    </a:lnTo>
                    <a:lnTo>
                      <a:pt x="37" y="220"/>
                    </a:lnTo>
                    <a:lnTo>
                      <a:pt x="44" y="211"/>
                    </a:lnTo>
                    <a:lnTo>
                      <a:pt x="50" y="203"/>
                    </a:lnTo>
                    <a:lnTo>
                      <a:pt x="58" y="196"/>
                    </a:lnTo>
                    <a:lnTo>
                      <a:pt x="67" y="191"/>
                    </a:lnTo>
                    <a:lnTo>
                      <a:pt x="78" y="187"/>
                    </a:lnTo>
                    <a:lnTo>
                      <a:pt x="88" y="185"/>
                    </a:lnTo>
                    <a:lnTo>
                      <a:pt x="99" y="184"/>
                    </a:lnTo>
                    <a:lnTo>
                      <a:pt x="103" y="184"/>
                    </a:lnTo>
                    <a:lnTo>
                      <a:pt x="107" y="182"/>
                    </a:lnTo>
                    <a:lnTo>
                      <a:pt x="110" y="181"/>
                    </a:lnTo>
                    <a:lnTo>
                      <a:pt x="113" y="180"/>
                    </a:lnTo>
                    <a:lnTo>
                      <a:pt x="115" y="177"/>
                    </a:lnTo>
                    <a:lnTo>
                      <a:pt x="117" y="174"/>
                    </a:lnTo>
                    <a:lnTo>
                      <a:pt x="118" y="171"/>
                    </a:lnTo>
                    <a:lnTo>
                      <a:pt x="118" y="166"/>
                    </a:lnTo>
                    <a:lnTo>
                      <a:pt x="117" y="163"/>
                    </a:lnTo>
                    <a:lnTo>
                      <a:pt x="117" y="161"/>
                    </a:lnTo>
                    <a:lnTo>
                      <a:pt x="114" y="150"/>
                    </a:lnTo>
                    <a:lnTo>
                      <a:pt x="113" y="140"/>
                    </a:lnTo>
                    <a:lnTo>
                      <a:pt x="114" y="130"/>
                    </a:lnTo>
                    <a:lnTo>
                      <a:pt x="116" y="119"/>
                    </a:lnTo>
                    <a:lnTo>
                      <a:pt x="121" y="110"/>
                    </a:lnTo>
                    <a:lnTo>
                      <a:pt x="126" y="100"/>
                    </a:lnTo>
                    <a:lnTo>
                      <a:pt x="133" y="92"/>
                    </a:lnTo>
                    <a:lnTo>
                      <a:pt x="141" y="85"/>
                    </a:lnTo>
                    <a:lnTo>
                      <a:pt x="150" y="79"/>
                    </a:lnTo>
                    <a:lnTo>
                      <a:pt x="161" y="76"/>
                    </a:lnTo>
                    <a:lnTo>
                      <a:pt x="172" y="72"/>
                    </a:lnTo>
                    <a:lnTo>
                      <a:pt x="184" y="72"/>
                    </a:lnTo>
                    <a:lnTo>
                      <a:pt x="194" y="73"/>
                    </a:lnTo>
                    <a:lnTo>
                      <a:pt x="205" y="76"/>
                    </a:lnTo>
                    <a:lnTo>
                      <a:pt x="216" y="80"/>
                    </a:lnTo>
                    <a:lnTo>
                      <a:pt x="224" y="86"/>
                    </a:lnTo>
                    <a:lnTo>
                      <a:pt x="226" y="87"/>
                    </a:lnTo>
                    <a:lnTo>
                      <a:pt x="230" y="88"/>
                    </a:lnTo>
                    <a:lnTo>
                      <a:pt x="233" y="89"/>
                    </a:lnTo>
                    <a:lnTo>
                      <a:pt x="236" y="91"/>
                    </a:lnTo>
                    <a:lnTo>
                      <a:pt x="240" y="89"/>
                    </a:lnTo>
                    <a:lnTo>
                      <a:pt x="243" y="87"/>
                    </a:lnTo>
                    <a:lnTo>
                      <a:pt x="246" y="85"/>
                    </a:lnTo>
                    <a:lnTo>
                      <a:pt x="248" y="83"/>
                    </a:lnTo>
                    <a:lnTo>
                      <a:pt x="250" y="80"/>
                    </a:lnTo>
                    <a:lnTo>
                      <a:pt x="250" y="78"/>
                    </a:lnTo>
                    <a:lnTo>
                      <a:pt x="254" y="67"/>
                    </a:lnTo>
                    <a:lnTo>
                      <a:pt x="260" y="58"/>
                    </a:lnTo>
                    <a:lnTo>
                      <a:pt x="267" y="50"/>
                    </a:lnTo>
                    <a:lnTo>
                      <a:pt x="276" y="42"/>
                    </a:lnTo>
                    <a:lnTo>
                      <a:pt x="284" y="37"/>
                    </a:lnTo>
                    <a:lnTo>
                      <a:pt x="295" y="33"/>
                    </a:lnTo>
                    <a:lnTo>
                      <a:pt x="306" y="31"/>
                    </a:lnTo>
                    <a:lnTo>
                      <a:pt x="316" y="30"/>
                    </a:lnTo>
                    <a:lnTo>
                      <a:pt x="328" y="31"/>
                    </a:lnTo>
                    <a:lnTo>
                      <a:pt x="339" y="33"/>
                    </a:lnTo>
                    <a:lnTo>
                      <a:pt x="348" y="37"/>
                    </a:lnTo>
                    <a:lnTo>
                      <a:pt x="358" y="42"/>
                    </a:lnTo>
                    <a:lnTo>
                      <a:pt x="366" y="50"/>
                    </a:lnTo>
                    <a:lnTo>
                      <a:pt x="373" y="58"/>
                    </a:lnTo>
                    <a:lnTo>
                      <a:pt x="379" y="67"/>
                    </a:lnTo>
                    <a:lnTo>
                      <a:pt x="384" y="78"/>
                    </a:lnTo>
                    <a:lnTo>
                      <a:pt x="384" y="80"/>
                    </a:lnTo>
                    <a:lnTo>
                      <a:pt x="385" y="83"/>
                    </a:lnTo>
                    <a:lnTo>
                      <a:pt x="387" y="85"/>
                    </a:lnTo>
                    <a:lnTo>
                      <a:pt x="390" y="87"/>
                    </a:lnTo>
                    <a:lnTo>
                      <a:pt x="393" y="89"/>
                    </a:lnTo>
                    <a:lnTo>
                      <a:pt x="396" y="89"/>
                    </a:lnTo>
                    <a:lnTo>
                      <a:pt x="401" y="89"/>
                    </a:lnTo>
                    <a:lnTo>
                      <a:pt x="404" y="88"/>
                    </a:lnTo>
                    <a:lnTo>
                      <a:pt x="407" y="87"/>
                    </a:lnTo>
                    <a:lnTo>
                      <a:pt x="408" y="86"/>
                    </a:lnTo>
                    <a:lnTo>
                      <a:pt x="418" y="80"/>
                    </a:lnTo>
                    <a:lnTo>
                      <a:pt x="428" y="76"/>
                    </a:lnTo>
                    <a:lnTo>
                      <a:pt x="439" y="73"/>
                    </a:lnTo>
                    <a:lnTo>
                      <a:pt x="450" y="72"/>
                    </a:lnTo>
                    <a:lnTo>
                      <a:pt x="461" y="72"/>
                    </a:lnTo>
                    <a:lnTo>
                      <a:pt x="472" y="76"/>
                    </a:lnTo>
                    <a:lnTo>
                      <a:pt x="482" y="79"/>
                    </a:lnTo>
                    <a:lnTo>
                      <a:pt x="492" y="85"/>
                    </a:lnTo>
                    <a:lnTo>
                      <a:pt x="500" y="92"/>
                    </a:lnTo>
                    <a:lnTo>
                      <a:pt x="508" y="100"/>
                    </a:lnTo>
                    <a:lnTo>
                      <a:pt x="513" y="110"/>
                    </a:lnTo>
                    <a:lnTo>
                      <a:pt x="517" y="119"/>
                    </a:lnTo>
                    <a:lnTo>
                      <a:pt x="519" y="130"/>
                    </a:lnTo>
                    <a:lnTo>
                      <a:pt x="520" y="140"/>
                    </a:lnTo>
                    <a:lnTo>
                      <a:pt x="519" y="150"/>
                    </a:lnTo>
                    <a:lnTo>
                      <a:pt x="516" y="161"/>
                    </a:lnTo>
                    <a:lnTo>
                      <a:pt x="515" y="163"/>
                    </a:lnTo>
                    <a:lnTo>
                      <a:pt x="515" y="166"/>
                    </a:lnTo>
                    <a:lnTo>
                      <a:pt x="515" y="171"/>
                    </a:lnTo>
                    <a:lnTo>
                      <a:pt x="516" y="174"/>
                    </a:lnTo>
                    <a:lnTo>
                      <a:pt x="517" y="177"/>
                    </a:lnTo>
                    <a:lnTo>
                      <a:pt x="520" y="180"/>
                    </a:lnTo>
                    <a:lnTo>
                      <a:pt x="523" y="181"/>
                    </a:lnTo>
                    <a:lnTo>
                      <a:pt x="527" y="184"/>
                    </a:lnTo>
                    <a:lnTo>
                      <a:pt x="530" y="184"/>
                    </a:lnTo>
                    <a:lnTo>
                      <a:pt x="534" y="184"/>
                    </a:lnTo>
                    <a:lnTo>
                      <a:pt x="545" y="185"/>
                    </a:lnTo>
                    <a:lnTo>
                      <a:pt x="556" y="187"/>
                    </a:lnTo>
                    <a:lnTo>
                      <a:pt x="565" y="191"/>
                    </a:lnTo>
                    <a:lnTo>
                      <a:pt x="575" y="196"/>
                    </a:lnTo>
                    <a:lnTo>
                      <a:pt x="582" y="203"/>
                    </a:lnTo>
                    <a:lnTo>
                      <a:pt x="590" y="211"/>
                    </a:lnTo>
                    <a:lnTo>
                      <a:pt x="595" y="220"/>
                    </a:lnTo>
                    <a:lnTo>
                      <a:pt x="600" y="230"/>
                    </a:lnTo>
                    <a:lnTo>
                      <a:pt x="603" y="240"/>
                    </a:lnTo>
                    <a:lnTo>
                      <a:pt x="603" y="251"/>
                    </a:lnTo>
                    <a:lnTo>
                      <a:pt x="603" y="262"/>
                    </a:lnTo>
                    <a:lnTo>
                      <a:pt x="600" y="272"/>
                    </a:lnTo>
                    <a:lnTo>
                      <a:pt x="595" y="282"/>
                    </a:lnTo>
                    <a:lnTo>
                      <a:pt x="589" y="292"/>
                    </a:lnTo>
                    <a:lnTo>
                      <a:pt x="582" y="299"/>
                    </a:lnTo>
                    <a:lnTo>
                      <a:pt x="573" y="307"/>
                    </a:lnTo>
                    <a:lnTo>
                      <a:pt x="572" y="308"/>
                    </a:lnTo>
                    <a:lnTo>
                      <a:pt x="569" y="310"/>
                    </a:lnTo>
                    <a:lnTo>
                      <a:pt x="566" y="313"/>
                    </a:lnTo>
                    <a:lnTo>
                      <a:pt x="565" y="316"/>
                    </a:lnTo>
                    <a:lnTo>
                      <a:pt x="565" y="319"/>
                    </a:lnTo>
                    <a:lnTo>
                      <a:pt x="565" y="324"/>
                    </a:lnTo>
                    <a:lnTo>
                      <a:pt x="566" y="327"/>
                    </a:lnTo>
                    <a:lnTo>
                      <a:pt x="569" y="330"/>
                    </a:lnTo>
                    <a:lnTo>
                      <a:pt x="572" y="332"/>
                    </a:lnTo>
                    <a:close/>
                    <a:moveTo>
                      <a:pt x="604" y="319"/>
                    </a:moveTo>
                    <a:lnTo>
                      <a:pt x="612" y="310"/>
                    </a:lnTo>
                    <a:lnTo>
                      <a:pt x="620" y="298"/>
                    </a:lnTo>
                    <a:lnTo>
                      <a:pt x="626" y="286"/>
                    </a:lnTo>
                    <a:lnTo>
                      <a:pt x="631" y="273"/>
                    </a:lnTo>
                    <a:lnTo>
                      <a:pt x="633" y="261"/>
                    </a:lnTo>
                    <a:lnTo>
                      <a:pt x="633" y="247"/>
                    </a:lnTo>
                    <a:lnTo>
                      <a:pt x="632" y="234"/>
                    </a:lnTo>
                    <a:lnTo>
                      <a:pt x="628" y="221"/>
                    </a:lnTo>
                    <a:lnTo>
                      <a:pt x="623" y="208"/>
                    </a:lnTo>
                    <a:lnTo>
                      <a:pt x="616" y="196"/>
                    </a:lnTo>
                    <a:lnTo>
                      <a:pt x="607" y="186"/>
                    </a:lnTo>
                    <a:lnTo>
                      <a:pt x="597" y="176"/>
                    </a:lnTo>
                    <a:lnTo>
                      <a:pt x="587" y="169"/>
                    </a:lnTo>
                    <a:lnTo>
                      <a:pt x="575" y="162"/>
                    </a:lnTo>
                    <a:lnTo>
                      <a:pt x="562" y="158"/>
                    </a:lnTo>
                    <a:lnTo>
                      <a:pt x="549" y="155"/>
                    </a:lnTo>
                    <a:lnTo>
                      <a:pt x="550" y="141"/>
                    </a:lnTo>
                    <a:lnTo>
                      <a:pt x="549" y="128"/>
                    </a:lnTo>
                    <a:lnTo>
                      <a:pt x="547" y="115"/>
                    </a:lnTo>
                    <a:lnTo>
                      <a:pt x="543" y="102"/>
                    </a:lnTo>
                    <a:lnTo>
                      <a:pt x="536" y="91"/>
                    </a:lnTo>
                    <a:lnTo>
                      <a:pt x="529" y="79"/>
                    </a:lnTo>
                    <a:lnTo>
                      <a:pt x="519" y="69"/>
                    </a:lnTo>
                    <a:lnTo>
                      <a:pt x="509" y="61"/>
                    </a:lnTo>
                    <a:lnTo>
                      <a:pt x="497" y="53"/>
                    </a:lnTo>
                    <a:lnTo>
                      <a:pt x="485" y="48"/>
                    </a:lnTo>
                    <a:lnTo>
                      <a:pt x="471" y="45"/>
                    </a:lnTo>
                    <a:lnTo>
                      <a:pt x="458" y="42"/>
                    </a:lnTo>
                    <a:lnTo>
                      <a:pt x="445" y="42"/>
                    </a:lnTo>
                    <a:lnTo>
                      <a:pt x="431" y="45"/>
                    </a:lnTo>
                    <a:lnTo>
                      <a:pt x="418" y="48"/>
                    </a:lnTo>
                    <a:lnTo>
                      <a:pt x="405" y="53"/>
                    </a:lnTo>
                    <a:lnTo>
                      <a:pt x="399" y="41"/>
                    </a:lnTo>
                    <a:lnTo>
                      <a:pt x="390" y="31"/>
                    </a:lnTo>
                    <a:lnTo>
                      <a:pt x="379" y="22"/>
                    </a:lnTo>
                    <a:lnTo>
                      <a:pt x="369" y="14"/>
                    </a:lnTo>
                    <a:lnTo>
                      <a:pt x="357" y="8"/>
                    </a:lnTo>
                    <a:lnTo>
                      <a:pt x="344" y="3"/>
                    </a:lnTo>
                    <a:lnTo>
                      <a:pt x="330" y="1"/>
                    </a:lnTo>
                    <a:lnTo>
                      <a:pt x="316" y="0"/>
                    </a:lnTo>
                    <a:lnTo>
                      <a:pt x="302" y="1"/>
                    </a:lnTo>
                    <a:lnTo>
                      <a:pt x="289" y="3"/>
                    </a:lnTo>
                    <a:lnTo>
                      <a:pt x="277" y="8"/>
                    </a:lnTo>
                    <a:lnTo>
                      <a:pt x="264" y="14"/>
                    </a:lnTo>
                    <a:lnTo>
                      <a:pt x="253" y="22"/>
                    </a:lnTo>
                    <a:lnTo>
                      <a:pt x="243" y="31"/>
                    </a:lnTo>
                    <a:lnTo>
                      <a:pt x="235" y="41"/>
                    </a:lnTo>
                    <a:lnTo>
                      <a:pt x="227" y="53"/>
                    </a:lnTo>
                    <a:lnTo>
                      <a:pt x="216" y="48"/>
                    </a:lnTo>
                    <a:lnTo>
                      <a:pt x="202" y="45"/>
                    </a:lnTo>
                    <a:lnTo>
                      <a:pt x="189" y="42"/>
                    </a:lnTo>
                    <a:lnTo>
                      <a:pt x="175" y="42"/>
                    </a:lnTo>
                    <a:lnTo>
                      <a:pt x="161" y="45"/>
                    </a:lnTo>
                    <a:lnTo>
                      <a:pt x="148" y="48"/>
                    </a:lnTo>
                    <a:lnTo>
                      <a:pt x="135" y="53"/>
                    </a:lnTo>
                    <a:lnTo>
                      <a:pt x="124" y="61"/>
                    </a:lnTo>
                    <a:lnTo>
                      <a:pt x="113" y="69"/>
                    </a:lnTo>
                    <a:lnTo>
                      <a:pt x="104" y="79"/>
                    </a:lnTo>
                    <a:lnTo>
                      <a:pt x="97" y="91"/>
                    </a:lnTo>
                    <a:lnTo>
                      <a:pt x="91" y="102"/>
                    </a:lnTo>
                    <a:lnTo>
                      <a:pt x="86" y="115"/>
                    </a:lnTo>
                    <a:lnTo>
                      <a:pt x="84" y="128"/>
                    </a:lnTo>
                    <a:lnTo>
                      <a:pt x="83" y="141"/>
                    </a:lnTo>
                    <a:lnTo>
                      <a:pt x="84" y="155"/>
                    </a:lnTo>
                    <a:lnTo>
                      <a:pt x="71" y="158"/>
                    </a:lnTo>
                    <a:lnTo>
                      <a:pt x="58" y="162"/>
                    </a:lnTo>
                    <a:lnTo>
                      <a:pt x="46" y="169"/>
                    </a:lnTo>
                    <a:lnTo>
                      <a:pt x="35" y="176"/>
                    </a:lnTo>
                    <a:lnTo>
                      <a:pt x="25" y="186"/>
                    </a:lnTo>
                    <a:lnTo>
                      <a:pt x="17" y="196"/>
                    </a:lnTo>
                    <a:lnTo>
                      <a:pt x="10" y="208"/>
                    </a:lnTo>
                    <a:lnTo>
                      <a:pt x="5" y="221"/>
                    </a:lnTo>
                    <a:lnTo>
                      <a:pt x="2" y="234"/>
                    </a:lnTo>
                    <a:lnTo>
                      <a:pt x="0" y="247"/>
                    </a:lnTo>
                    <a:lnTo>
                      <a:pt x="1" y="261"/>
                    </a:lnTo>
                    <a:lnTo>
                      <a:pt x="3" y="273"/>
                    </a:lnTo>
                    <a:lnTo>
                      <a:pt x="7" y="286"/>
                    </a:lnTo>
                    <a:lnTo>
                      <a:pt x="12" y="298"/>
                    </a:lnTo>
                    <a:lnTo>
                      <a:pt x="20" y="310"/>
                    </a:lnTo>
                    <a:lnTo>
                      <a:pt x="30" y="319"/>
                    </a:lnTo>
                    <a:lnTo>
                      <a:pt x="20" y="330"/>
                    </a:lnTo>
                    <a:lnTo>
                      <a:pt x="12" y="341"/>
                    </a:lnTo>
                    <a:lnTo>
                      <a:pt x="7" y="353"/>
                    </a:lnTo>
                    <a:lnTo>
                      <a:pt x="3" y="365"/>
                    </a:lnTo>
                    <a:lnTo>
                      <a:pt x="1" y="378"/>
                    </a:lnTo>
                    <a:lnTo>
                      <a:pt x="0" y="392"/>
                    </a:lnTo>
                    <a:lnTo>
                      <a:pt x="2" y="405"/>
                    </a:lnTo>
                    <a:lnTo>
                      <a:pt x="5" y="419"/>
                    </a:lnTo>
                    <a:lnTo>
                      <a:pt x="10" y="432"/>
                    </a:lnTo>
                    <a:lnTo>
                      <a:pt x="17" y="443"/>
                    </a:lnTo>
                    <a:lnTo>
                      <a:pt x="25" y="454"/>
                    </a:lnTo>
                    <a:lnTo>
                      <a:pt x="35" y="463"/>
                    </a:lnTo>
                    <a:lnTo>
                      <a:pt x="46" y="471"/>
                    </a:lnTo>
                    <a:lnTo>
                      <a:pt x="58" y="477"/>
                    </a:lnTo>
                    <a:lnTo>
                      <a:pt x="71" y="482"/>
                    </a:lnTo>
                    <a:lnTo>
                      <a:pt x="84" y="485"/>
                    </a:lnTo>
                    <a:lnTo>
                      <a:pt x="83" y="498"/>
                    </a:lnTo>
                    <a:lnTo>
                      <a:pt x="84" y="512"/>
                    </a:lnTo>
                    <a:lnTo>
                      <a:pt x="86" y="525"/>
                    </a:lnTo>
                    <a:lnTo>
                      <a:pt x="91" y="536"/>
                    </a:lnTo>
                    <a:lnTo>
                      <a:pt x="97" y="549"/>
                    </a:lnTo>
                    <a:lnTo>
                      <a:pt x="104" y="560"/>
                    </a:lnTo>
                    <a:lnTo>
                      <a:pt x="113" y="570"/>
                    </a:lnTo>
                    <a:lnTo>
                      <a:pt x="124" y="579"/>
                    </a:lnTo>
                    <a:lnTo>
                      <a:pt x="135" y="586"/>
                    </a:lnTo>
                    <a:lnTo>
                      <a:pt x="148" y="591"/>
                    </a:lnTo>
                    <a:lnTo>
                      <a:pt x="161" y="595"/>
                    </a:lnTo>
                    <a:lnTo>
                      <a:pt x="175" y="596"/>
                    </a:lnTo>
                    <a:lnTo>
                      <a:pt x="189" y="596"/>
                    </a:lnTo>
                    <a:lnTo>
                      <a:pt x="202" y="595"/>
                    </a:lnTo>
                    <a:lnTo>
                      <a:pt x="216" y="592"/>
                    </a:lnTo>
                    <a:lnTo>
                      <a:pt x="227" y="587"/>
                    </a:lnTo>
                    <a:lnTo>
                      <a:pt x="235" y="597"/>
                    </a:lnTo>
                    <a:lnTo>
                      <a:pt x="243" y="608"/>
                    </a:lnTo>
                    <a:lnTo>
                      <a:pt x="253" y="618"/>
                    </a:lnTo>
                    <a:lnTo>
                      <a:pt x="265" y="625"/>
                    </a:lnTo>
                    <a:lnTo>
                      <a:pt x="277" y="632"/>
                    </a:lnTo>
                    <a:lnTo>
                      <a:pt x="289" y="636"/>
                    </a:lnTo>
                    <a:lnTo>
                      <a:pt x="302" y="639"/>
                    </a:lnTo>
                    <a:lnTo>
                      <a:pt x="316" y="640"/>
                    </a:lnTo>
                    <a:lnTo>
                      <a:pt x="330" y="639"/>
                    </a:lnTo>
                    <a:lnTo>
                      <a:pt x="344" y="636"/>
                    </a:lnTo>
                    <a:lnTo>
                      <a:pt x="357" y="632"/>
                    </a:lnTo>
                    <a:lnTo>
                      <a:pt x="369" y="625"/>
                    </a:lnTo>
                    <a:lnTo>
                      <a:pt x="379" y="618"/>
                    </a:lnTo>
                    <a:lnTo>
                      <a:pt x="390" y="608"/>
                    </a:lnTo>
                    <a:lnTo>
                      <a:pt x="399" y="597"/>
                    </a:lnTo>
                    <a:lnTo>
                      <a:pt x="405" y="587"/>
                    </a:lnTo>
                    <a:lnTo>
                      <a:pt x="418" y="592"/>
                    </a:lnTo>
                    <a:lnTo>
                      <a:pt x="431" y="595"/>
                    </a:lnTo>
                    <a:lnTo>
                      <a:pt x="445" y="596"/>
                    </a:lnTo>
                    <a:lnTo>
                      <a:pt x="458" y="596"/>
                    </a:lnTo>
                    <a:lnTo>
                      <a:pt x="471" y="595"/>
                    </a:lnTo>
                    <a:lnTo>
                      <a:pt x="485" y="591"/>
                    </a:lnTo>
                    <a:lnTo>
                      <a:pt x="497" y="586"/>
                    </a:lnTo>
                    <a:lnTo>
                      <a:pt x="509" y="579"/>
                    </a:lnTo>
                    <a:lnTo>
                      <a:pt x="519" y="570"/>
                    </a:lnTo>
                    <a:lnTo>
                      <a:pt x="529" y="560"/>
                    </a:lnTo>
                    <a:lnTo>
                      <a:pt x="536" y="549"/>
                    </a:lnTo>
                    <a:lnTo>
                      <a:pt x="543" y="538"/>
                    </a:lnTo>
                    <a:lnTo>
                      <a:pt x="547" y="525"/>
                    </a:lnTo>
                    <a:lnTo>
                      <a:pt x="549" y="512"/>
                    </a:lnTo>
                    <a:lnTo>
                      <a:pt x="550" y="498"/>
                    </a:lnTo>
                    <a:lnTo>
                      <a:pt x="548" y="485"/>
                    </a:lnTo>
                    <a:lnTo>
                      <a:pt x="562" y="482"/>
                    </a:lnTo>
                    <a:lnTo>
                      <a:pt x="575" y="477"/>
                    </a:lnTo>
                    <a:lnTo>
                      <a:pt x="587" y="471"/>
                    </a:lnTo>
                    <a:lnTo>
                      <a:pt x="597" y="463"/>
                    </a:lnTo>
                    <a:lnTo>
                      <a:pt x="607" y="454"/>
                    </a:lnTo>
                    <a:lnTo>
                      <a:pt x="616" y="443"/>
                    </a:lnTo>
                    <a:lnTo>
                      <a:pt x="623" y="432"/>
                    </a:lnTo>
                    <a:lnTo>
                      <a:pt x="628" y="419"/>
                    </a:lnTo>
                    <a:lnTo>
                      <a:pt x="632" y="405"/>
                    </a:lnTo>
                    <a:lnTo>
                      <a:pt x="633" y="392"/>
                    </a:lnTo>
                    <a:lnTo>
                      <a:pt x="633" y="378"/>
                    </a:lnTo>
                    <a:lnTo>
                      <a:pt x="631" y="365"/>
                    </a:lnTo>
                    <a:lnTo>
                      <a:pt x="626" y="353"/>
                    </a:lnTo>
                    <a:lnTo>
                      <a:pt x="620" y="341"/>
                    </a:lnTo>
                    <a:lnTo>
                      <a:pt x="612" y="330"/>
                    </a:lnTo>
                    <a:lnTo>
                      <a:pt x="604" y="319"/>
                    </a:lnTo>
                    <a:lnTo>
                      <a:pt x="604" y="31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0" name="CustomShape 54"/>
              <p:cNvSpPr/>
              <p:nvPr/>
            </p:nvSpPr>
            <p:spPr>
              <a:xfrm>
                <a:off x="7924320" y="4266360"/>
                <a:ext cx="114840" cy="88560"/>
              </a:xfrm>
              <a:custGeom>
                <a:avLst/>
                <a:gdLst/>
                <a:ahLst/>
                <a:rect l="l" t="t" r="r" b="b"/>
                <a:pathLst>
                  <a:path w="329" h="255">
                    <a:moveTo>
                      <a:pt x="299" y="204"/>
                    </a:moveTo>
                    <a:lnTo>
                      <a:pt x="175" y="80"/>
                    </a:lnTo>
                    <a:lnTo>
                      <a:pt x="172" y="77"/>
                    </a:lnTo>
                    <a:lnTo>
                      <a:pt x="170" y="76"/>
                    </a:lnTo>
                    <a:lnTo>
                      <a:pt x="167" y="75"/>
                    </a:lnTo>
                    <a:lnTo>
                      <a:pt x="164" y="75"/>
                    </a:lnTo>
                    <a:lnTo>
                      <a:pt x="161" y="75"/>
                    </a:lnTo>
                    <a:lnTo>
                      <a:pt x="158" y="76"/>
                    </a:lnTo>
                    <a:lnTo>
                      <a:pt x="156" y="77"/>
                    </a:lnTo>
                    <a:lnTo>
                      <a:pt x="154" y="80"/>
                    </a:lnTo>
                    <a:lnTo>
                      <a:pt x="30" y="204"/>
                    </a:lnTo>
                    <a:lnTo>
                      <a:pt x="30" y="0"/>
                    </a:lnTo>
                    <a:lnTo>
                      <a:pt x="0" y="0"/>
                    </a:lnTo>
                    <a:lnTo>
                      <a:pt x="0" y="240"/>
                    </a:lnTo>
                    <a:lnTo>
                      <a:pt x="1" y="244"/>
                    </a:lnTo>
                    <a:lnTo>
                      <a:pt x="2" y="247"/>
                    </a:lnTo>
                    <a:lnTo>
                      <a:pt x="5" y="251"/>
                    </a:lnTo>
                    <a:lnTo>
                      <a:pt x="9" y="253"/>
                    </a:lnTo>
                    <a:lnTo>
                      <a:pt x="14" y="254"/>
                    </a:lnTo>
                    <a:lnTo>
                      <a:pt x="18" y="254"/>
                    </a:lnTo>
                    <a:lnTo>
                      <a:pt x="21" y="253"/>
                    </a:lnTo>
                    <a:lnTo>
                      <a:pt x="25" y="251"/>
                    </a:lnTo>
                    <a:lnTo>
                      <a:pt x="164" y="112"/>
                    </a:lnTo>
                    <a:lnTo>
                      <a:pt x="303" y="250"/>
                    </a:lnTo>
                    <a:lnTo>
                      <a:pt x="306" y="252"/>
                    </a:lnTo>
                    <a:lnTo>
                      <a:pt x="308" y="254"/>
                    </a:lnTo>
                    <a:lnTo>
                      <a:pt x="311" y="254"/>
                    </a:lnTo>
                    <a:lnTo>
                      <a:pt x="314" y="255"/>
                    </a:lnTo>
                    <a:lnTo>
                      <a:pt x="316" y="254"/>
                    </a:lnTo>
                    <a:lnTo>
                      <a:pt x="319" y="253"/>
                    </a:lnTo>
                    <a:lnTo>
                      <a:pt x="323" y="251"/>
                    </a:lnTo>
                    <a:lnTo>
                      <a:pt x="326" y="247"/>
                    </a:lnTo>
                    <a:lnTo>
                      <a:pt x="328" y="244"/>
                    </a:lnTo>
                    <a:lnTo>
                      <a:pt x="329" y="240"/>
                    </a:lnTo>
                    <a:lnTo>
                      <a:pt x="329" y="0"/>
                    </a:lnTo>
                    <a:lnTo>
                      <a:pt x="299" y="0"/>
                    </a:lnTo>
                    <a:lnTo>
                      <a:pt x="299" y="20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  <p:sp>
            <p:nvSpPr>
              <p:cNvPr id="501" name="CustomShape 55"/>
              <p:cNvSpPr/>
              <p:nvPr/>
            </p:nvSpPr>
            <p:spPr>
              <a:xfrm>
                <a:off x="7919280" y="4089960"/>
                <a:ext cx="125280" cy="125280"/>
              </a:xfrm>
              <a:custGeom>
                <a:avLst/>
                <a:gdLst/>
                <a:ahLst/>
                <a:rect l="l" t="t" r="r" b="b"/>
                <a:pathLst>
                  <a:path w="358" h="359">
                    <a:moveTo>
                      <a:pt x="244" y="198"/>
                    </a:moveTo>
                    <a:lnTo>
                      <a:pt x="240" y="201"/>
                    </a:lnTo>
                    <a:lnTo>
                      <a:pt x="239" y="206"/>
                    </a:lnTo>
                    <a:lnTo>
                      <a:pt x="239" y="210"/>
                    </a:lnTo>
                    <a:lnTo>
                      <a:pt x="239" y="214"/>
                    </a:lnTo>
                    <a:lnTo>
                      <a:pt x="271" y="309"/>
                    </a:lnTo>
                    <a:lnTo>
                      <a:pt x="187" y="256"/>
                    </a:lnTo>
                    <a:lnTo>
                      <a:pt x="184" y="255"/>
                    </a:lnTo>
                    <a:lnTo>
                      <a:pt x="179" y="254"/>
                    </a:lnTo>
                    <a:lnTo>
                      <a:pt x="175" y="255"/>
                    </a:lnTo>
                    <a:lnTo>
                      <a:pt x="171" y="256"/>
                    </a:lnTo>
                    <a:lnTo>
                      <a:pt x="86" y="309"/>
                    </a:lnTo>
                    <a:lnTo>
                      <a:pt x="118" y="214"/>
                    </a:lnTo>
                    <a:lnTo>
                      <a:pt x="120" y="210"/>
                    </a:lnTo>
                    <a:lnTo>
                      <a:pt x="118" y="206"/>
                    </a:lnTo>
                    <a:lnTo>
                      <a:pt x="117" y="202"/>
                    </a:lnTo>
                    <a:lnTo>
                      <a:pt x="115" y="198"/>
                    </a:lnTo>
                    <a:lnTo>
                      <a:pt x="51" y="134"/>
                    </a:lnTo>
                    <a:lnTo>
                      <a:pt x="120" y="134"/>
                    </a:lnTo>
                    <a:lnTo>
                      <a:pt x="123" y="134"/>
                    </a:lnTo>
                    <a:lnTo>
                      <a:pt x="127" y="132"/>
                    </a:lnTo>
                    <a:lnTo>
                      <a:pt x="130" y="130"/>
                    </a:lnTo>
                    <a:lnTo>
                      <a:pt x="132" y="127"/>
                    </a:lnTo>
                    <a:lnTo>
                      <a:pt x="179" y="45"/>
                    </a:lnTo>
                    <a:lnTo>
                      <a:pt x="226" y="127"/>
                    </a:lnTo>
                    <a:lnTo>
                      <a:pt x="229" y="130"/>
                    </a:lnTo>
                    <a:lnTo>
                      <a:pt x="232" y="132"/>
                    </a:lnTo>
                    <a:lnTo>
                      <a:pt x="235" y="134"/>
                    </a:lnTo>
                    <a:lnTo>
                      <a:pt x="239" y="134"/>
                    </a:lnTo>
                    <a:lnTo>
                      <a:pt x="308" y="134"/>
                    </a:lnTo>
                    <a:lnTo>
                      <a:pt x="244" y="198"/>
                    </a:lnTo>
                    <a:close/>
                    <a:moveTo>
                      <a:pt x="344" y="104"/>
                    </a:moveTo>
                    <a:lnTo>
                      <a:pt x="248" y="104"/>
                    </a:lnTo>
                    <a:lnTo>
                      <a:pt x="192" y="8"/>
                    </a:lnTo>
                    <a:lnTo>
                      <a:pt x="190" y="5"/>
                    </a:lnTo>
                    <a:lnTo>
                      <a:pt x="187" y="2"/>
                    </a:lnTo>
                    <a:lnTo>
                      <a:pt x="183" y="0"/>
                    </a:lnTo>
                    <a:lnTo>
                      <a:pt x="179" y="0"/>
                    </a:lnTo>
                    <a:lnTo>
                      <a:pt x="175" y="0"/>
                    </a:lnTo>
                    <a:lnTo>
                      <a:pt x="172" y="2"/>
                    </a:lnTo>
                    <a:lnTo>
                      <a:pt x="169" y="5"/>
                    </a:lnTo>
                    <a:lnTo>
                      <a:pt x="167" y="8"/>
                    </a:lnTo>
                    <a:lnTo>
                      <a:pt x="111" y="104"/>
                    </a:lnTo>
                    <a:lnTo>
                      <a:pt x="15" y="104"/>
                    </a:lnTo>
                    <a:lnTo>
                      <a:pt x="10" y="105"/>
                    </a:lnTo>
                    <a:lnTo>
                      <a:pt x="6" y="107"/>
                    </a:lnTo>
                    <a:lnTo>
                      <a:pt x="3" y="109"/>
                    </a:lnTo>
                    <a:lnTo>
                      <a:pt x="1" y="114"/>
                    </a:lnTo>
                    <a:lnTo>
                      <a:pt x="0" y="118"/>
                    </a:lnTo>
                    <a:lnTo>
                      <a:pt x="0" y="122"/>
                    </a:lnTo>
                    <a:lnTo>
                      <a:pt x="2" y="127"/>
                    </a:lnTo>
                    <a:lnTo>
                      <a:pt x="4" y="130"/>
                    </a:lnTo>
                    <a:lnTo>
                      <a:pt x="87" y="213"/>
                    </a:lnTo>
                    <a:lnTo>
                      <a:pt x="46" y="339"/>
                    </a:lnTo>
                    <a:lnTo>
                      <a:pt x="45" y="344"/>
                    </a:lnTo>
                    <a:lnTo>
                      <a:pt x="46" y="348"/>
                    </a:lnTo>
                    <a:lnTo>
                      <a:pt x="47" y="352"/>
                    </a:lnTo>
                    <a:lnTo>
                      <a:pt x="50" y="355"/>
                    </a:lnTo>
                    <a:lnTo>
                      <a:pt x="54" y="358"/>
                    </a:lnTo>
                    <a:lnTo>
                      <a:pt x="59" y="359"/>
                    </a:lnTo>
                    <a:lnTo>
                      <a:pt x="63" y="359"/>
                    </a:lnTo>
                    <a:lnTo>
                      <a:pt x="67" y="356"/>
                    </a:lnTo>
                    <a:lnTo>
                      <a:pt x="179" y="287"/>
                    </a:lnTo>
                    <a:lnTo>
                      <a:pt x="291" y="356"/>
                    </a:lnTo>
                    <a:lnTo>
                      <a:pt x="295" y="359"/>
                    </a:lnTo>
                    <a:lnTo>
                      <a:pt x="299" y="359"/>
                    </a:lnTo>
                    <a:lnTo>
                      <a:pt x="303" y="358"/>
                    </a:lnTo>
                    <a:lnTo>
                      <a:pt x="308" y="355"/>
                    </a:lnTo>
                    <a:lnTo>
                      <a:pt x="311" y="352"/>
                    </a:lnTo>
                    <a:lnTo>
                      <a:pt x="313" y="348"/>
                    </a:lnTo>
                    <a:lnTo>
                      <a:pt x="314" y="344"/>
                    </a:lnTo>
                    <a:lnTo>
                      <a:pt x="313" y="339"/>
                    </a:lnTo>
                    <a:lnTo>
                      <a:pt x="271" y="213"/>
                    </a:lnTo>
                    <a:lnTo>
                      <a:pt x="354" y="130"/>
                    </a:lnTo>
                    <a:lnTo>
                      <a:pt x="357" y="127"/>
                    </a:lnTo>
                    <a:lnTo>
                      <a:pt x="358" y="122"/>
                    </a:lnTo>
                    <a:lnTo>
                      <a:pt x="358" y="118"/>
                    </a:lnTo>
                    <a:lnTo>
                      <a:pt x="357" y="114"/>
                    </a:lnTo>
                    <a:lnTo>
                      <a:pt x="355" y="109"/>
                    </a:lnTo>
                    <a:lnTo>
                      <a:pt x="352" y="107"/>
                    </a:lnTo>
                    <a:lnTo>
                      <a:pt x="348" y="105"/>
                    </a:lnTo>
                    <a:lnTo>
                      <a:pt x="344" y="104"/>
                    </a:lnTo>
                    <a:lnTo>
                      <a:pt x="344" y="10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</p:grpSp>
      <p:grpSp>
        <p:nvGrpSpPr>
          <p:cNvPr id="502" name="Group 56"/>
          <p:cNvGrpSpPr/>
          <p:nvPr/>
        </p:nvGrpSpPr>
        <p:grpSpPr>
          <a:xfrm>
            <a:off x="7870320" y="3175920"/>
            <a:ext cx="3673800" cy="632520"/>
            <a:chOff x="7870320" y="3175920"/>
            <a:chExt cx="3673800" cy="632520"/>
          </a:xfrm>
        </p:grpSpPr>
        <p:sp>
          <p:nvSpPr>
            <p:cNvPr id="503" name="CustomShape 57"/>
            <p:cNvSpPr/>
            <p:nvPr/>
          </p:nvSpPr>
          <p:spPr>
            <a:xfrm>
              <a:off x="8338680" y="3351600"/>
              <a:ext cx="3205440" cy="456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000" spc="-1" strike="noStrike">
                  <a:solidFill>
                    <a:srgbClr val="ffffff"/>
                  </a:solidFill>
                  <a:latin typeface="Segoe UI Light"/>
                </a:rPr>
                <a:t>Lorem Ipsum is simply dummy text of the printing and typesetting industry.</a:t>
              </a:r>
              <a:endParaRPr b="0" lang="en-CA" sz="1000" spc="-1" strike="noStrike">
                <a:latin typeface="Arial"/>
              </a:endParaRPr>
            </a:p>
          </p:txBody>
        </p:sp>
        <p:sp>
          <p:nvSpPr>
            <p:cNvPr id="504" name="CustomShape 58"/>
            <p:cNvSpPr/>
            <p:nvPr/>
          </p:nvSpPr>
          <p:spPr>
            <a:xfrm>
              <a:off x="8263800" y="3175920"/>
              <a:ext cx="1200600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1200" spc="-1" strike="noStrike">
                  <a:solidFill>
                    <a:srgbClr val="ffffff"/>
                  </a:solidFill>
                  <a:latin typeface="Segoe UI"/>
                </a:rPr>
                <a:t>LOREM IPSUM</a:t>
              </a:r>
              <a:endParaRPr b="0" lang="en-CA" sz="1200" spc="-1" strike="noStrike">
                <a:latin typeface="Arial"/>
              </a:endParaRPr>
            </a:p>
          </p:txBody>
        </p:sp>
        <p:sp>
          <p:nvSpPr>
            <p:cNvPr id="505" name="CustomShape 59"/>
            <p:cNvSpPr/>
            <p:nvPr/>
          </p:nvSpPr>
          <p:spPr>
            <a:xfrm>
              <a:off x="7870320" y="3188520"/>
              <a:ext cx="258120" cy="250920"/>
            </a:xfrm>
            <a:custGeom>
              <a:avLst/>
              <a:gdLst/>
              <a:ahLst/>
              <a:rect l="l" t="t" r="r" b="b"/>
              <a:pathLst>
                <a:path w="896" h="869">
                  <a:moveTo>
                    <a:pt x="867" y="391"/>
                  </a:moveTo>
                  <a:lnTo>
                    <a:pt x="598" y="391"/>
                  </a:lnTo>
                  <a:lnTo>
                    <a:pt x="598" y="271"/>
                  </a:lnTo>
                  <a:lnTo>
                    <a:pt x="867" y="271"/>
                  </a:lnTo>
                  <a:lnTo>
                    <a:pt x="867" y="391"/>
                  </a:lnTo>
                  <a:close/>
                  <a:moveTo>
                    <a:pt x="837" y="839"/>
                  </a:moveTo>
                  <a:lnTo>
                    <a:pt x="598" y="839"/>
                  </a:lnTo>
                  <a:lnTo>
                    <a:pt x="598" y="421"/>
                  </a:lnTo>
                  <a:lnTo>
                    <a:pt x="837" y="421"/>
                  </a:lnTo>
                  <a:lnTo>
                    <a:pt x="837" y="839"/>
                  </a:lnTo>
                  <a:close/>
                  <a:moveTo>
                    <a:pt x="60" y="421"/>
                  </a:moveTo>
                  <a:lnTo>
                    <a:pt x="298" y="421"/>
                  </a:lnTo>
                  <a:lnTo>
                    <a:pt x="298" y="839"/>
                  </a:lnTo>
                  <a:lnTo>
                    <a:pt x="60" y="839"/>
                  </a:lnTo>
                  <a:lnTo>
                    <a:pt x="60" y="421"/>
                  </a:lnTo>
                  <a:close/>
                  <a:moveTo>
                    <a:pt x="30" y="271"/>
                  </a:moveTo>
                  <a:lnTo>
                    <a:pt x="298" y="271"/>
                  </a:lnTo>
                  <a:lnTo>
                    <a:pt x="298" y="391"/>
                  </a:lnTo>
                  <a:lnTo>
                    <a:pt x="30" y="391"/>
                  </a:lnTo>
                  <a:lnTo>
                    <a:pt x="30" y="271"/>
                  </a:lnTo>
                  <a:close/>
                  <a:moveTo>
                    <a:pt x="244" y="53"/>
                  </a:moveTo>
                  <a:lnTo>
                    <a:pt x="249" y="47"/>
                  </a:lnTo>
                  <a:lnTo>
                    <a:pt x="256" y="43"/>
                  </a:lnTo>
                  <a:lnTo>
                    <a:pt x="262" y="39"/>
                  </a:lnTo>
                  <a:lnTo>
                    <a:pt x="270" y="36"/>
                  </a:lnTo>
                  <a:lnTo>
                    <a:pt x="277" y="33"/>
                  </a:lnTo>
                  <a:lnTo>
                    <a:pt x="284" y="31"/>
                  </a:lnTo>
                  <a:lnTo>
                    <a:pt x="292" y="30"/>
                  </a:lnTo>
                  <a:lnTo>
                    <a:pt x="299" y="30"/>
                  </a:lnTo>
                  <a:lnTo>
                    <a:pt x="308" y="30"/>
                  </a:lnTo>
                  <a:lnTo>
                    <a:pt x="316" y="31"/>
                  </a:lnTo>
                  <a:lnTo>
                    <a:pt x="323" y="33"/>
                  </a:lnTo>
                  <a:lnTo>
                    <a:pt x="330" y="36"/>
                  </a:lnTo>
                  <a:lnTo>
                    <a:pt x="337" y="39"/>
                  </a:lnTo>
                  <a:lnTo>
                    <a:pt x="344" y="43"/>
                  </a:lnTo>
                  <a:lnTo>
                    <a:pt x="350" y="47"/>
                  </a:lnTo>
                  <a:lnTo>
                    <a:pt x="356" y="53"/>
                  </a:lnTo>
                  <a:lnTo>
                    <a:pt x="360" y="58"/>
                  </a:lnTo>
                  <a:lnTo>
                    <a:pt x="365" y="66"/>
                  </a:lnTo>
                  <a:lnTo>
                    <a:pt x="370" y="74"/>
                  </a:lnTo>
                  <a:lnTo>
                    <a:pt x="374" y="84"/>
                  </a:lnTo>
                  <a:lnTo>
                    <a:pt x="384" y="106"/>
                  </a:lnTo>
                  <a:lnTo>
                    <a:pt x="394" y="131"/>
                  </a:lnTo>
                  <a:lnTo>
                    <a:pt x="403" y="159"/>
                  </a:lnTo>
                  <a:lnTo>
                    <a:pt x="412" y="185"/>
                  </a:lnTo>
                  <a:lnTo>
                    <a:pt x="419" y="212"/>
                  </a:lnTo>
                  <a:lnTo>
                    <a:pt x="426" y="236"/>
                  </a:lnTo>
                  <a:lnTo>
                    <a:pt x="402" y="228"/>
                  </a:lnTo>
                  <a:lnTo>
                    <a:pt x="376" y="221"/>
                  </a:lnTo>
                  <a:lnTo>
                    <a:pt x="349" y="212"/>
                  </a:lnTo>
                  <a:lnTo>
                    <a:pt x="322" y="204"/>
                  </a:lnTo>
                  <a:lnTo>
                    <a:pt x="296" y="194"/>
                  </a:lnTo>
                  <a:lnTo>
                    <a:pt x="274" y="184"/>
                  </a:lnTo>
                  <a:lnTo>
                    <a:pt x="264" y="179"/>
                  </a:lnTo>
                  <a:lnTo>
                    <a:pt x="256" y="175"/>
                  </a:lnTo>
                  <a:lnTo>
                    <a:pt x="249" y="170"/>
                  </a:lnTo>
                  <a:lnTo>
                    <a:pt x="244" y="165"/>
                  </a:lnTo>
                  <a:lnTo>
                    <a:pt x="239" y="160"/>
                  </a:lnTo>
                  <a:lnTo>
                    <a:pt x="233" y="153"/>
                  </a:lnTo>
                  <a:lnTo>
                    <a:pt x="230" y="146"/>
                  </a:lnTo>
                  <a:lnTo>
                    <a:pt x="227" y="139"/>
                  </a:lnTo>
                  <a:lnTo>
                    <a:pt x="224" y="132"/>
                  </a:lnTo>
                  <a:lnTo>
                    <a:pt x="222" y="124"/>
                  </a:lnTo>
                  <a:lnTo>
                    <a:pt x="221" y="117"/>
                  </a:lnTo>
                  <a:lnTo>
                    <a:pt x="220" y="109"/>
                  </a:lnTo>
                  <a:lnTo>
                    <a:pt x="221" y="102"/>
                  </a:lnTo>
                  <a:lnTo>
                    <a:pt x="222" y="94"/>
                  </a:lnTo>
                  <a:lnTo>
                    <a:pt x="224" y="87"/>
                  </a:lnTo>
                  <a:lnTo>
                    <a:pt x="227" y="79"/>
                  </a:lnTo>
                  <a:lnTo>
                    <a:pt x="230" y="72"/>
                  </a:lnTo>
                  <a:lnTo>
                    <a:pt x="233" y="66"/>
                  </a:lnTo>
                  <a:lnTo>
                    <a:pt x="239" y="59"/>
                  </a:lnTo>
                  <a:lnTo>
                    <a:pt x="244" y="53"/>
                  </a:lnTo>
                  <a:lnTo>
                    <a:pt x="244" y="53"/>
                  </a:lnTo>
                  <a:close/>
                  <a:moveTo>
                    <a:pt x="537" y="53"/>
                  </a:moveTo>
                  <a:lnTo>
                    <a:pt x="543" y="47"/>
                  </a:lnTo>
                  <a:lnTo>
                    <a:pt x="550" y="43"/>
                  </a:lnTo>
                  <a:lnTo>
                    <a:pt x="556" y="39"/>
                  </a:lnTo>
                  <a:lnTo>
                    <a:pt x="563" y="36"/>
                  </a:lnTo>
                  <a:lnTo>
                    <a:pt x="570" y="33"/>
                  </a:lnTo>
                  <a:lnTo>
                    <a:pt x="578" y="31"/>
                  </a:lnTo>
                  <a:lnTo>
                    <a:pt x="585" y="30"/>
                  </a:lnTo>
                  <a:lnTo>
                    <a:pt x="594" y="30"/>
                  </a:lnTo>
                  <a:lnTo>
                    <a:pt x="601" y="30"/>
                  </a:lnTo>
                  <a:lnTo>
                    <a:pt x="609" y="31"/>
                  </a:lnTo>
                  <a:lnTo>
                    <a:pt x="616" y="33"/>
                  </a:lnTo>
                  <a:lnTo>
                    <a:pt x="623" y="36"/>
                  </a:lnTo>
                  <a:lnTo>
                    <a:pt x="631" y="39"/>
                  </a:lnTo>
                  <a:lnTo>
                    <a:pt x="637" y="43"/>
                  </a:lnTo>
                  <a:lnTo>
                    <a:pt x="644" y="47"/>
                  </a:lnTo>
                  <a:lnTo>
                    <a:pt x="649" y="53"/>
                  </a:lnTo>
                  <a:lnTo>
                    <a:pt x="654" y="59"/>
                  </a:lnTo>
                  <a:lnTo>
                    <a:pt x="660" y="66"/>
                  </a:lnTo>
                  <a:lnTo>
                    <a:pt x="663" y="72"/>
                  </a:lnTo>
                  <a:lnTo>
                    <a:pt x="666" y="79"/>
                  </a:lnTo>
                  <a:lnTo>
                    <a:pt x="669" y="87"/>
                  </a:lnTo>
                  <a:lnTo>
                    <a:pt x="671" y="94"/>
                  </a:lnTo>
                  <a:lnTo>
                    <a:pt x="672" y="102"/>
                  </a:lnTo>
                  <a:lnTo>
                    <a:pt x="673" y="109"/>
                  </a:lnTo>
                  <a:lnTo>
                    <a:pt x="672" y="117"/>
                  </a:lnTo>
                  <a:lnTo>
                    <a:pt x="671" y="124"/>
                  </a:lnTo>
                  <a:lnTo>
                    <a:pt x="669" y="132"/>
                  </a:lnTo>
                  <a:lnTo>
                    <a:pt x="666" y="139"/>
                  </a:lnTo>
                  <a:lnTo>
                    <a:pt x="663" y="146"/>
                  </a:lnTo>
                  <a:lnTo>
                    <a:pt x="660" y="153"/>
                  </a:lnTo>
                  <a:lnTo>
                    <a:pt x="654" y="160"/>
                  </a:lnTo>
                  <a:lnTo>
                    <a:pt x="649" y="165"/>
                  </a:lnTo>
                  <a:lnTo>
                    <a:pt x="644" y="169"/>
                  </a:lnTo>
                  <a:lnTo>
                    <a:pt x="637" y="175"/>
                  </a:lnTo>
                  <a:lnTo>
                    <a:pt x="629" y="179"/>
                  </a:lnTo>
                  <a:lnTo>
                    <a:pt x="619" y="184"/>
                  </a:lnTo>
                  <a:lnTo>
                    <a:pt x="597" y="194"/>
                  </a:lnTo>
                  <a:lnTo>
                    <a:pt x="571" y="204"/>
                  </a:lnTo>
                  <a:lnTo>
                    <a:pt x="544" y="212"/>
                  </a:lnTo>
                  <a:lnTo>
                    <a:pt x="517" y="221"/>
                  </a:lnTo>
                  <a:lnTo>
                    <a:pt x="491" y="228"/>
                  </a:lnTo>
                  <a:lnTo>
                    <a:pt x="467" y="236"/>
                  </a:lnTo>
                  <a:lnTo>
                    <a:pt x="474" y="212"/>
                  </a:lnTo>
                  <a:lnTo>
                    <a:pt x="481" y="185"/>
                  </a:lnTo>
                  <a:lnTo>
                    <a:pt x="490" y="159"/>
                  </a:lnTo>
                  <a:lnTo>
                    <a:pt x="499" y="131"/>
                  </a:lnTo>
                  <a:lnTo>
                    <a:pt x="509" y="106"/>
                  </a:lnTo>
                  <a:lnTo>
                    <a:pt x="519" y="84"/>
                  </a:lnTo>
                  <a:lnTo>
                    <a:pt x="523" y="74"/>
                  </a:lnTo>
                  <a:lnTo>
                    <a:pt x="528" y="66"/>
                  </a:lnTo>
                  <a:lnTo>
                    <a:pt x="533" y="58"/>
                  </a:lnTo>
                  <a:lnTo>
                    <a:pt x="537" y="53"/>
                  </a:lnTo>
                  <a:lnTo>
                    <a:pt x="537" y="53"/>
                  </a:lnTo>
                  <a:close/>
                  <a:moveTo>
                    <a:pt x="568" y="421"/>
                  </a:moveTo>
                  <a:lnTo>
                    <a:pt x="568" y="839"/>
                  </a:lnTo>
                  <a:lnTo>
                    <a:pt x="328" y="839"/>
                  </a:lnTo>
                  <a:lnTo>
                    <a:pt x="328" y="421"/>
                  </a:lnTo>
                  <a:lnTo>
                    <a:pt x="568" y="421"/>
                  </a:lnTo>
                  <a:close/>
                  <a:moveTo>
                    <a:pt x="328" y="391"/>
                  </a:moveTo>
                  <a:lnTo>
                    <a:pt x="328" y="271"/>
                  </a:lnTo>
                  <a:lnTo>
                    <a:pt x="568" y="271"/>
                  </a:lnTo>
                  <a:lnTo>
                    <a:pt x="568" y="391"/>
                  </a:lnTo>
                  <a:lnTo>
                    <a:pt x="328" y="391"/>
                  </a:lnTo>
                  <a:close/>
                  <a:moveTo>
                    <a:pt x="896" y="241"/>
                  </a:moveTo>
                  <a:lnTo>
                    <a:pt x="554" y="241"/>
                  </a:lnTo>
                  <a:lnTo>
                    <a:pt x="589" y="228"/>
                  </a:lnTo>
                  <a:lnTo>
                    <a:pt x="622" y="215"/>
                  </a:lnTo>
                  <a:lnTo>
                    <a:pt x="637" y="208"/>
                  </a:lnTo>
                  <a:lnTo>
                    <a:pt x="650" y="201"/>
                  </a:lnTo>
                  <a:lnTo>
                    <a:pt x="662" y="194"/>
                  </a:lnTo>
                  <a:lnTo>
                    <a:pt x="671" y="186"/>
                  </a:lnTo>
                  <a:lnTo>
                    <a:pt x="678" y="178"/>
                  </a:lnTo>
                  <a:lnTo>
                    <a:pt x="684" y="169"/>
                  </a:lnTo>
                  <a:lnTo>
                    <a:pt x="690" y="160"/>
                  </a:lnTo>
                  <a:lnTo>
                    <a:pt x="694" y="150"/>
                  </a:lnTo>
                  <a:lnTo>
                    <a:pt x="697" y="140"/>
                  </a:lnTo>
                  <a:lnTo>
                    <a:pt x="700" y="130"/>
                  </a:lnTo>
                  <a:lnTo>
                    <a:pt x="702" y="120"/>
                  </a:lnTo>
                  <a:lnTo>
                    <a:pt x="703" y="109"/>
                  </a:lnTo>
                  <a:lnTo>
                    <a:pt x="702" y="99"/>
                  </a:lnTo>
                  <a:lnTo>
                    <a:pt x="700" y="88"/>
                  </a:lnTo>
                  <a:lnTo>
                    <a:pt x="697" y="78"/>
                  </a:lnTo>
                  <a:lnTo>
                    <a:pt x="694" y="68"/>
                  </a:lnTo>
                  <a:lnTo>
                    <a:pt x="690" y="58"/>
                  </a:lnTo>
                  <a:lnTo>
                    <a:pt x="684" y="50"/>
                  </a:lnTo>
                  <a:lnTo>
                    <a:pt x="678" y="40"/>
                  </a:lnTo>
                  <a:lnTo>
                    <a:pt x="671" y="32"/>
                  </a:lnTo>
                  <a:lnTo>
                    <a:pt x="662" y="25"/>
                  </a:lnTo>
                  <a:lnTo>
                    <a:pt x="653" y="18"/>
                  </a:lnTo>
                  <a:lnTo>
                    <a:pt x="645" y="13"/>
                  </a:lnTo>
                  <a:lnTo>
                    <a:pt x="635" y="8"/>
                  </a:lnTo>
                  <a:lnTo>
                    <a:pt x="625" y="5"/>
                  </a:lnTo>
                  <a:lnTo>
                    <a:pt x="615" y="2"/>
                  </a:lnTo>
                  <a:lnTo>
                    <a:pt x="604" y="0"/>
                  </a:lnTo>
                  <a:lnTo>
                    <a:pt x="594" y="0"/>
                  </a:lnTo>
                  <a:lnTo>
                    <a:pt x="582" y="0"/>
                  </a:lnTo>
                  <a:lnTo>
                    <a:pt x="572" y="2"/>
                  </a:lnTo>
                  <a:lnTo>
                    <a:pt x="561" y="5"/>
                  </a:lnTo>
                  <a:lnTo>
                    <a:pt x="552" y="8"/>
                  </a:lnTo>
                  <a:lnTo>
                    <a:pt x="542" y="13"/>
                  </a:lnTo>
                  <a:lnTo>
                    <a:pt x="533" y="18"/>
                  </a:lnTo>
                  <a:lnTo>
                    <a:pt x="524" y="25"/>
                  </a:lnTo>
                  <a:lnTo>
                    <a:pt x="515" y="32"/>
                  </a:lnTo>
                  <a:lnTo>
                    <a:pt x="511" y="38"/>
                  </a:lnTo>
                  <a:lnTo>
                    <a:pt x="506" y="44"/>
                  </a:lnTo>
                  <a:lnTo>
                    <a:pt x="502" y="52"/>
                  </a:lnTo>
                  <a:lnTo>
                    <a:pt x="496" y="61"/>
                  </a:lnTo>
                  <a:lnTo>
                    <a:pt x="487" y="81"/>
                  </a:lnTo>
                  <a:lnTo>
                    <a:pt x="477" y="103"/>
                  </a:lnTo>
                  <a:lnTo>
                    <a:pt x="468" y="128"/>
                  </a:lnTo>
                  <a:lnTo>
                    <a:pt x="461" y="152"/>
                  </a:lnTo>
                  <a:lnTo>
                    <a:pt x="453" y="176"/>
                  </a:lnTo>
                  <a:lnTo>
                    <a:pt x="447" y="198"/>
                  </a:lnTo>
                  <a:lnTo>
                    <a:pt x="440" y="176"/>
                  </a:lnTo>
                  <a:lnTo>
                    <a:pt x="432" y="152"/>
                  </a:lnTo>
                  <a:lnTo>
                    <a:pt x="425" y="128"/>
                  </a:lnTo>
                  <a:lnTo>
                    <a:pt x="416" y="103"/>
                  </a:lnTo>
                  <a:lnTo>
                    <a:pt x="406" y="81"/>
                  </a:lnTo>
                  <a:lnTo>
                    <a:pt x="397" y="61"/>
                  </a:lnTo>
                  <a:lnTo>
                    <a:pt x="391" y="52"/>
                  </a:lnTo>
                  <a:lnTo>
                    <a:pt x="387" y="44"/>
                  </a:lnTo>
                  <a:lnTo>
                    <a:pt x="382" y="38"/>
                  </a:lnTo>
                  <a:lnTo>
                    <a:pt x="378" y="32"/>
                  </a:lnTo>
                  <a:lnTo>
                    <a:pt x="369" y="25"/>
                  </a:lnTo>
                  <a:lnTo>
                    <a:pt x="360" y="18"/>
                  </a:lnTo>
                  <a:lnTo>
                    <a:pt x="351" y="13"/>
                  </a:lnTo>
                  <a:lnTo>
                    <a:pt x="342" y="8"/>
                  </a:lnTo>
                  <a:lnTo>
                    <a:pt x="332" y="5"/>
                  </a:lnTo>
                  <a:lnTo>
                    <a:pt x="321" y="2"/>
                  </a:lnTo>
                  <a:lnTo>
                    <a:pt x="311" y="0"/>
                  </a:lnTo>
                  <a:lnTo>
                    <a:pt x="299" y="0"/>
                  </a:lnTo>
                  <a:lnTo>
                    <a:pt x="289" y="0"/>
                  </a:lnTo>
                  <a:lnTo>
                    <a:pt x="278" y="2"/>
                  </a:lnTo>
                  <a:lnTo>
                    <a:pt x="268" y="5"/>
                  </a:lnTo>
                  <a:lnTo>
                    <a:pt x="258" y="8"/>
                  </a:lnTo>
                  <a:lnTo>
                    <a:pt x="248" y="13"/>
                  </a:lnTo>
                  <a:lnTo>
                    <a:pt x="240" y="18"/>
                  </a:lnTo>
                  <a:lnTo>
                    <a:pt x="231" y="25"/>
                  </a:lnTo>
                  <a:lnTo>
                    <a:pt x="222" y="32"/>
                  </a:lnTo>
                  <a:lnTo>
                    <a:pt x="215" y="40"/>
                  </a:lnTo>
                  <a:lnTo>
                    <a:pt x="209" y="50"/>
                  </a:lnTo>
                  <a:lnTo>
                    <a:pt x="203" y="58"/>
                  </a:lnTo>
                  <a:lnTo>
                    <a:pt x="199" y="68"/>
                  </a:lnTo>
                  <a:lnTo>
                    <a:pt x="196" y="78"/>
                  </a:lnTo>
                  <a:lnTo>
                    <a:pt x="193" y="88"/>
                  </a:lnTo>
                  <a:lnTo>
                    <a:pt x="191" y="99"/>
                  </a:lnTo>
                  <a:lnTo>
                    <a:pt x="190" y="109"/>
                  </a:lnTo>
                  <a:lnTo>
                    <a:pt x="191" y="120"/>
                  </a:lnTo>
                  <a:lnTo>
                    <a:pt x="193" y="130"/>
                  </a:lnTo>
                  <a:lnTo>
                    <a:pt x="196" y="140"/>
                  </a:lnTo>
                  <a:lnTo>
                    <a:pt x="199" y="150"/>
                  </a:lnTo>
                  <a:lnTo>
                    <a:pt x="203" y="160"/>
                  </a:lnTo>
                  <a:lnTo>
                    <a:pt x="209" y="169"/>
                  </a:lnTo>
                  <a:lnTo>
                    <a:pt x="215" y="178"/>
                  </a:lnTo>
                  <a:lnTo>
                    <a:pt x="222" y="186"/>
                  </a:lnTo>
                  <a:lnTo>
                    <a:pt x="231" y="194"/>
                  </a:lnTo>
                  <a:lnTo>
                    <a:pt x="243" y="201"/>
                  </a:lnTo>
                  <a:lnTo>
                    <a:pt x="256" y="208"/>
                  </a:lnTo>
                  <a:lnTo>
                    <a:pt x="271" y="215"/>
                  </a:lnTo>
                  <a:lnTo>
                    <a:pt x="304" y="228"/>
                  </a:lnTo>
                  <a:lnTo>
                    <a:pt x="339" y="241"/>
                  </a:lnTo>
                  <a:lnTo>
                    <a:pt x="0" y="241"/>
                  </a:lnTo>
                  <a:lnTo>
                    <a:pt x="0" y="421"/>
                  </a:lnTo>
                  <a:lnTo>
                    <a:pt x="30" y="421"/>
                  </a:lnTo>
                  <a:lnTo>
                    <a:pt x="30" y="869"/>
                  </a:lnTo>
                  <a:lnTo>
                    <a:pt x="867" y="869"/>
                  </a:lnTo>
                  <a:lnTo>
                    <a:pt x="867" y="421"/>
                  </a:lnTo>
                  <a:lnTo>
                    <a:pt x="896" y="421"/>
                  </a:lnTo>
                  <a:lnTo>
                    <a:pt x="896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506" name="Group 60"/>
          <p:cNvGrpSpPr/>
          <p:nvPr/>
        </p:nvGrpSpPr>
        <p:grpSpPr>
          <a:xfrm>
            <a:off x="7870320" y="4909320"/>
            <a:ext cx="3673800" cy="632520"/>
            <a:chOff x="7870320" y="4909320"/>
            <a:chExt cx="3673800" cy="632520"/>
          </a:xfrm>
        </p:grpSpPr>
        <p:sp>
          <p:nvSpPr>
            <p:cNvPr id="507" name="CustomShape 61"/>
            <p:cNvSpPr/>
            <p:nvPr/>
          </p:nvSpPr>
          <p:spPr>
            <a:xfrm>
              <a:off x="8338680" y="5085000"/>
              <a:ext cx="3205440" cy="45684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0" rIns="0" tIns="0" bIns="0">
              <a:spAutoFit/>
            </a:bodyPr>
            <a:p>
              <a:pPr>
                <a:lnSpc>
                  <a:spcPct val="150000"/>
                </a:lnSpc>
                <a:spcBef>
                  <a:spcPts val="601"/>
                </a:spcBef>
              </a:pPr>
              <a:r>
                <a:rPr b="0" lang="en-CA" sz="1000" spc="-1" strike="noStrike">
                  <a:solidFill>
                    <a:srgbClr val="ffffff"/>
                  </a:solidFill>
                  <a:latin typeface="Segoe UI Light"/>
                </a:rPr>
                <a:t>Lorem Ipsum is simply dummy text of the printing and typesetting industry.</a:t>
              </a:r>
              <a:endParaRPr b="0" lang="en-CA" sz="1000" spc="-1" strike="noStrike">
                <a:latin typeface="Arial"/>
              </a:endParaRPr>
            </a:p>
          </p:txBody>
        </p:sp>
        <p:sp>
          <p:nvSpPr>
            <p:cNvPr id="508" name="CustomShape 62"/>
            <p:cNvSpPr/>
            <p:nvPr/>
          </p:nvSpPr>
          <p:spPr>
            <a:xfrm>
              <a:off x="8263800" y="4909320"/>
              <a:ext cx="1200600" cy="1828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0" rIns="0" tIns="0" bIns="0">
              <a:spAutoFit/>
            </a:bodyPr>
            <a:p>
              <a:pPr>
                <a:lnSpc>
                  <a:spcPct val="100000"/>
                </a:lnSpc>
              </a:pPr>
              <a:r>
                <a:rPr b="1" lang="en-CA" sz="1200" spc="-1" strike="noStrike">
                  <a:solidFill>
                    <a:srgbClr val="ffffff"/>
                  </a:solidFill>
                  <a:latin typeface="Segoe UI"/>
                </a:rPr>
                <a:t>LOREM IPSUM</a:t>
              </a:r>
              <a:endParaRPr b="0" lang="en-CA" sz="1200" spc="-1" strike="noStrike">
                <a:latin typeface="Arial"/>
              </a:endParaRPr>
            </a:p>
          </p:txBody>
        </p:sp>
        <p:sp>
          <p:nvSpPr>
            <p:cNvPr id="509" name="CustomShape 63"/>
            <p:cNvSpPr/>
            <p:nvPr/>
          </p:nvSpPr>
          <p:spPr>
            <a:xfrm>
              <a:off x="7870320" y="4909320"/>
              <a:ext cx="208800" cy="285120"/>
            </a:xfrm>
            <a:custGeom>
              <a:avLst/>
              <a:gdLst/>
              <a:ahLst/>
              <a:rect l="l" t="t" r="r" b="b"/>
              <a:pathLst>
                <a:path w="561" h="764">
                  <a:moveTo>
                    <a:pt x="89" y="738"/>
                  </a:moveTo>
                  <a:lnTo>
                    <a:pt x="89" y="637"/>
                  </a:lnTo>
                  <a:lnTo>
                    <a:pt x="191" y="637"/>
                  </a:lnTo>
                  <a:lnTo>
                    <a:pt x="197" y="636"/>
                  </a:lnTo>
                  <a:lnTo>
                    <a:pt x="201" y="633"/>
                  </a:lnTo>
                  <a:lnTo>
                    <a:pt x="280" y="554"/>
                  </a:lnTo>
                  <a:lnTo>
                    <a:pt x="361" y="633"/>
                  </a:lnTo>
                  <a:lnTo>
                    <a:pt x="365" y="636"/>
                  </a:lnTo>
                  <a:lnTo>
                    <a:pt x="369" y="637"/>
                  </a:lnTo>
                  <a:lnTo>
                    <a:pt x="471" y="637"/>
                  </a:lnTo>
                  <a:lnTo>
                    <a:pt x="471" y="738"/>
                  </a:lnTo>
                  <a:lnTo>
                    <a:pt x="89" y="738"/>
                  </a:lnTo>
                  <a:close/>
                  <a:moveTo>
                    <a:pt x="280" y="394"/>
                  </a:moveTo>
                  <a:lnTo>
                    <a:pt x="301" y="395"/>
                  </a:lnTo>
                  <a:lnTo>
                    <a:pt x="320" y="399"/>
                  </a:lnTo>
                  <a:lnTo>
                    <a:pt x="338" y="403"/>
                  </a:lnTo>
                  <a:lnTo>
                    <a:pt x="355" y="409"/>
                  </a:lnTo>
                  <a:lnTo>
                    <a:pt x="373" y="417"/>
                  </a:lnTo>
                  <a:lnTo>
                    <a:pt x="389" y="427"/>
                  </a:lnTo>
                  <a:lnTo>
                    <a:pt x="403" y="437"/>
                  </a:lnTo>
                  <a:lnTo>
                    <a:pt x="417" y="449"/>
                  </a:lnTo>
                  <a:lnTo>
                    <a:pt x="428" y="463"/>
                  </a:lnTo>
                  <a:lnTo>
                    <a:pt x="439" y="478"/>
                  </a:lnTo>
                  <a:lnTo>
                    <a:pt x="449" y="493"/>
                  </a:lnTo>
                  <a:lnTo>
                    <a:pt x="456" y="510"/>
                  </a:lnTo>
                  <a:lnTo>
                    <a:pt x="463" y="527"/>
                  </a:lnTo>
                  <a:lnTo>
                    <a:pt x="467" y="547"/>
                  </a:lnTo>
                  <a:lnTo>
                    <a:pt x="470" y="566"/>
                  </a:lnTo>
                  <a:lnTo>
                    <a:pt x="471" y="585"/>
                  </a:lnTo>
                  <a:lnTo>
                    <a:pt x="471" y="611"/>
                  </a:lnTo>
                  <a:lnTo>
                    <a:pt x="375" y="611"/>
                  </a:lnTo>
                  <a:lnTo>
                    <a:pt x="290" y="525"/>
                  </a:lnTo>
                  <a:lnTo>
                    <a:pt x="286" y="523"/>
                  </a:lnTo>
                  <a:lnTo>
                    <a:pt x="280" y="522"/>
                  </a:lnTo>
                  <a:lnTo>
                    <a:pt x="276" y="523"/>
                  </a:lnTo>
                  <a:lnTo>
                    <a:pt x="272" y="525"/>
                  </a:lnTo>
                  <a:lnTo>
                    <a:pt x="186" y="611"/>
                  </a:lnTo>
                  <a:lnTo>
                    <a:pt x="89" y="611"/>
                  </a:lnTo>
                  <a:lnTo>
                    <a:pt x="89" y="585"/>
                  </a:lnTo>
                  <a:lnTo>
                    <a:pt x="90" y="566"/>
                  </a:lnTo>
                  <a:lnTo>
                    <a:pt x="93" y="547"/>
                  </a:lnTo>
                  <a:lnTo>
                    <a:pt x="98" y="529"/>
                  </a:lnTo>
                  <a:lnTo>
                    <a:pt x="104" y="510"/>
                  </a:lnTo>
                  <a:lnTo>
                    <a:pt x="112" y="494"/>
                  </a:lnTo>
                  <a:lnTo>
                    <a:pt x="121" y="478"/>
                  </a:lnTo>
                  <a:lnTo>
                    <a:pt x="132" y="463"/>
                  </a:lnTo>
                  <a:lnTo>
                    <a:pt x="145" y="450"/>
                  </a:lnTo>
                  <a:lnTo>
                    <a:pt x="158" y="437"/>
                  </a:lnTo>
                  <a:lnTo>
                    <a:pt x="173" y="427"/>
                  </a:lnTo>
                  <a:lnTo>
                    <a:pt x="189" y="417"/>
                  </a:lnTo>
                  <a:lnTo>
                    <a:pt x="205" y="409"/>
                  </a:lnTo>
                  <a:lnTo>
                    <a:pt x="223" y="403"/>
                  </a:lnTo>
                  <a:lnTo>
                    <a:pt x="242" y="399"/>
                  </a:lnTo>
                  <a:lnTo>
                    <a:pt x="261" y="395"/>
                  </a:lnTo>
                  <a:lnTo>
                    <a:pt x="280" y="394"/>
                  </a:lnTo>
                  <a:close/>
                  <a:moveTo>
                    <a:pt x="137" y="305"/>
                  </a:moveTo>
                  <a:lnTo>
                    <a:pt x="424" y="305"/>
                  </a:lnTo>
                  <a:lnTo>
                    <a:pt x="411" y="319"/>
                  </a:lnTo>
                  <a:lnTo>
                    <a:pt x="395" y="332"/>
                  </a:lnTo>
                  <a:lnTo>
                    <a:pt x="379" y="343"/>
                  </a:lnTo>
                  <a:lnTo>
                    <a:pt x="362" y="352"/>
                  </a:lnTo>
                  <a:lnTo>
                    <a:pt x="352" y="356"/>
                  </a:lnTo>
                  <a:lnTo>
                    <a:pt x="343" y="359"/>
                  </a:lnTo>
                  <a:lnTo>
                    <a:pt x="333" y="362"/>
                  </a:lnTo>
                  <a:lnTo>
                    <a:pt x="323" y="364"/>
                  </a:lnTo>
                  <a:lnTo>
                    <a:pt x="312" y="366"/>
                  </a:lnTo>
                  <a:lnTo>
                    <a:pt x="302" y="369"/>
                  </a:lnTo>
                  <a:lnTo>
                    <a:pt x="291" y="369"/>
                  </a:lnTo>
                  <a:lnTo>
                    <a:pt x="280" y="370"/>
                  </a:lnTo>
                  <a:lnTo>
                    <a:pt x="270" y="369"/>
                  </a:lnTo>
                  <a:lnTo>
                    <a:pt x="259" y="369"/>
                  </a:lnTo>
                  <a:lnTo>
                    <a:pt x="249" y="366"/>
                  </a:lnTo>
                  <a:lnTo>
                    <a:pt x="238" y="364"/>
                  </a:lnTo>
                  <a:lnTo>
                    <a:pt x="229" y="362"/>
                  </a:lnTo>
                  <a:lnTo>
                    <a:pt x="219" y="359"/>
                  </a:lnTo>
                  <a:lnTo>
                    <a:pt x="209" y="356"/>
                  </a:lnTo>
                  <a:lnTo>
                    <a:pt x="200" y="352"/>
                  </a:lnTo>
                  <a:lnTo>
                    <a:pt x="183" y="343"/>
                  </a:lnTo>
                  <a:lnTo>
                    <a:pt x="166" y="332"/>
                  </a:lnTo>
                  <a:lnTo>
                    <a:pt x="151" y="319"/>
                  </a:lnTo>
                  <a:lnTo>
                    <a:pt x="137" y="305"/>
                  </a:lnTo>
                  <a:close/>
                  <a:moveTo>
                    <a:pt x="89" y="25"/>
                  </a:moveTo>
                  <a:lnTo>
                    <a:pt x="471" y="25"/>
                  </a:lnTo>
                  <a:lnTo>
                    <a:pt x="471" y="178"/>
                  </a:lnTo>
                  <a:lnTo>
                    <a:pt x="471" y="192"/>
                  </a:lnTo>
                  <a:lnTo>
                    <a:pt x="469" y="206"/>
                  </a:lnTo>
                  <a:lnTo>
                    <a:pt x="467" y="219"/>
                  </a:lnTo>
                  <a:lnTo>
                    <a:pt x="464" y="232"/>
                  </a:lnTo>
                  <a:lnTo>
                    <a:pt x="460" y="245"/>
                  </a:lnTo>
                  <a:lnTo>
                    <a:pt x="455" y="257"/>
                  </a:lnTo>
                  <a:lnTo>
                    <a:pt x="450" y="269"/>
                  </a:lnTo>
                  <a:lnTo>
                    <a:pt x="443" y="280"/>
                  </a:lnTo>
                  <a:lnTo>
                    <a:pt x="118" y="280"/>
                  </a:lnTo>
                  <a:lnTo>
                    <a:pt x="112" y="269"/>
                  </a:lnTo>
                  <a:lnTo>
                    <a:pt x="106" y="257"/>
                  </a:lnTo>
                  <a:lnTo>
                    <a:pt x="101" y="245"/>
                  </a:lnTo>
                  <a:lnTo>
                    <a:pt x="97" y="232"/>
                  </a:lnTo>
                  <a:lnTo>
                    <a:pt x="93" y="219"/>
                  </a:lnTo>
                  <a:lnTo>
                    <a:pt x="91" y="206"/>
                  </a:lnTo>
                  <a:lnTo>
                    <a:pt x="90" y="192"/>
                  </a:lnTo>
                  <a:lnTo>
                    <a:pt x="89" y="178"/>
                  </a:lnTo>
                  <a:lnTo>
                    <a:pt x="89" y="25"/>
                  </a:lnTo>
                  <a:close/>
                  <a:moveTo>
                    <a:pt x="548" y="738"/>
                  </a:moveTo>
                  <a:lnTo>
                    <a:pt x="497" y="738"/>
                  </a:lnTo>
                  <a:lnTo>
                    <a:pt x="497" y="585"/>
                  </a:lnTo>
                  <a:lnTo>
                    <a:pt x="496" y="567"/>
                  </a:lnTo>
                  <a:lnTo>
                    <a:pt x="494" y="550"/>
                  </a:lnTo>
                  <a:lnTo>
                    <a:pt x="491" y="534"/>
                  </a:lnTo>
                  <a:lnTo>
                    <a:pt x="486" y="517"/>
                  </a:lnTo>
                  <a:lnTo>
                    <a:pt x="481" y="502"/>
                  </a:lnTo>
                  <a:lnTo>
                    <a:pt x="474" y="487"/>
                  </a:lnTo>
                  <a:lnTo>
                    <a:pt x="466" y="472"/>
                  </a:lnTo>
                  <a:lnTo>
                    <a:pt x="457" y="459"/>
                  </a:lnTo>
                  <a:lnTo>
                    <a:pt x="448" y="446"/>
                  </a:lnTo>
                  <a:lnTo>
                    <a:pt x="437" y="434"/>
                  </a:lnTo>
                  <a:lnTo>
                    <a:pt x="425" y="422"/>
                  </a:lnTo>
                  <a:lnTo>
                    <a:pt x="412" y="413"/>
                  </a:lnTo>
                  <a:lnTo>
                    <a:pt x="399" y="403"/>
                  </a:lnTo>
                  <a:lnTo>
                    <a:pt x="386" y="395"/>
                  </a:lnTo>
                  <a:lnTo>
                    <a:pt x="370" y="388"/>
                  </a:lnTo>
                  <a:lnTo>
                    <a:pt x="355" y="381"/>
                  </a:lnTo>
                  <a:lnTo>
                    <a:pt x="370" y="376"/>
                  </a:lnTo>
                  <a:lnTo>
                    <a:pt x="386" y="369"/>
                  </a:lnTo>
                  <a:lnTo>
                    <a:pt x="399" y="360"/>
                  </a:lnTo>
                  <a:lnTo>
                    <a:pt x="412" y="351"/>
                  </a:lnTo>
                  <a:lnTo>
                    <a:pt x="425" y="341"/>
                  </a:lnTo>
                  <a:lnTo>
                    <a:pt x="437" y="330"/>
                  </a:lnTo>
                  <a:lnTo>
                    <a:pt x="448" y="318"/>
                  </a:lnTo>
                  <a:lnTo>
                    <a:pt x="457" y="305"/>
                  </a:lnTo>
                  <a:lnTo>
                    <a:pt x="466" y="291"/>
                  </a:lnTo>
                  <a:lnTo>
                    <a:pt x="474" y="277"/>
                  </a:lnTo>
                  <a:lnTo>
                    <a:pt x="481" y="262"/>
                  </a:lnTo>
                  <a:lnTo>
                    <a:pt x="486" y="246"/>
                  </a:lnTo>
                  <a:lnTo>
                    <a:pt x="491" y="230"/>
                  </a:lnTo>
                  <a:lnTo>
                    <a:pt x="494" y="214"/>
                  </a:lnTo>
                  <a:lnTo>
                    <a:pt x="496" y="196"/>
                  </a:lnTo>
                  <a:lnTo>
                    <a:pt x="497" y="178"/>
                  </a:lnTo>
                  <a:lnTo>
                    <a:pt x="497" y="25"/>
                  </a:lnTo>
                  <a:lnTo>
                    <a:pt x="548" y="25"/>
                  </a:lnTo>
                  <a:lnTo>
                    <a:pt x="553" y="25"/>
                  </a:lnTo>
                  <a:lnTo>
                    <a:pt x="557" y="22"/>
                  </a:lnTo>
                  <a:lnTo>
                    <a:pt x="559" y="17"/>
                  </a:lnTo>
                  <a:lnTo>
                    <a:pt x="561" y="13"/>
                  </a:lnTo>
                  <a:lnTo>
                    <a:pt x="559" y="8"/>
                  </a:lnTo>
                  <a:lnTo>
                    <a:pt x="557" y="3"/>
                  </a:lnTo>
                  <a:lnTo>
                    <a:pt x="553" y="1"/>
                  </a:lnTo>
                  <a:lnTo>
                    <a:pt x="548" y="0"/>
                  </a:lnTo>
                  <a:lnTo>
                    <a:pt x="484" y="0"/>
                  </a:lnTo>
                  <a:lnTo>
                    <a:pt x="76" y="0"/>
                  </a:lnTo>
                  <a:lnTo>
                    <a:pt x="13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8"/>
                  </a:lnTo>
                  <a:lnTo>
                    <a:pt x="0" y="13"/>
                  </a:lnTo>
                  <a:lnTo>
                    <a:pt x="1" y="17"/>
                  </a:lnTo>
                  <a:lnTo>
                    <a:pt x="4" y="22"/>
                  </a:lnTo>
                  <a:lnTo>
                    <a:pt x="8" y="25"/>
                  </a:lnTo>
                  <a:lnTo>
                    <a:pt x="13" y="25"/>
                  </a:lnTo>
                  <a:lnTo>
                    <a:pt x="64" y="25"/>
                  </a:lnTo>
                  <a:lnTo>
                    <a:pt x="64" y="178"/>
                  </a:lnTo>
                  <a:lnTo>
                    <a:pt x="64" y="195"/>
                  </a:lnTo>
                  <a:lnTo>
                    <a:pt x="67" y="211"/>
                  </a:lnTo>
                  <a:lnTo>
                    <a:pt x="69" y="227"/>
                  </a:lnTo>
                  <a:lnTo>
                    <a:pt x="73" y="242"/>
                  </a:lnTo>
                  <a:lnTo>
                    <a:pt x="78" y="257"/>
                  </a:lnTo>
                  <a:lnTo>
                    <a:pt x="84" y="271"/>
                  </a:lnTo>
                  <a:lnTo>
                    <a:pt x="91" y="285"/>
                  </a:lnTo>
                  <a:lnTo>
                    <a:pt x="99" y="298"/>
                  </a:lnTo>
                  <a:lnTo>
                    <a:pt x="100" y="301"/>
                  </a:lnTo>
                  <a:lnTo>
                    <a:pt x="102" y="303"/>
                  </a:lnTo>
                  <a:lnTo>
                    <a:pt x="112" y="316"/>
                  </a:lnTo>
                  <a:lnTo>
                    <a:pt x="122" y="328"/>
                  </a:lnTo>
                  <a:lnTo>
                    <a:pt x="135" y="340"/>
                  </a:lnTo>
                  <a:lnTo>
                    <a:pt x="147" y="350"/>
                  </a:lnTo>
                  <a:lnTo>
                    <a:pt x="161" y="360"/>
                  </a:lnTo>
                  <a:lnTo>
                    <a:pt x="176" y="369"/>
                  </a:lnTo>
                  <a:lnTo>
                    <a:pt x="191" y="376"/>
                  </a:lnTo>
                  <a:lnTo>
                    <a:pt x="206" y="381"/>
                  </a:lnTo>
                  <a:lnTo>
                    <a:pt x="191" y="388"/>
                  </a:lnTo>
                  <a:lnTo>
                    <a:pt x="176" y="395"/>
                  </a:lnTo>
                  <a:lnTo>
                    <a:pt x="162" y="404"/>
                  </a:lnTo>
                  <a:lnTo>
                    <a:pt x="149" y="414"/>
                  </a:lnTo>
                  <a:lnTo>
                    <a:pt x="136" y="423"/>
                  </a:lnTo>
                  <a:lnTo>
                    <a:pt x="125" y="435"/>
                  </a:lnTo>
                  <a:lnTo>
                    <a:pt x="114" y="447"/>
                  </a:lnTo>
                  <a:lnTo>
                    <a:pt x="104" y="460"/>
                  </a:lnTo>
                  <a:lnTo>
                    <a:pt x="95" y="474"/>
                  </a:lnTo>
                  <a:lnTo>
                    <a:pt x="87" y="488"/>
                  </a:lnTo>
                  <a:lnTo>
                    <a:pt x="81" y="503"/>
                  </a:lnTo>
                  <a:lnTo>
                    <a:pt x="74" y="518"/>
                  </a:lnTo>
                  <a:lnTo>
                    <a:pt x="70" y="534"/>
                  </a:lnTo>
                  <a:lnTo>
                    <a:pt x="67" y="551"/>
                  </a:lnTo>
                  <a:lnTo>
                    <a:pt x="64" y="568"/>
                  </a:lnTo>
                  <a:lnTo>
                    <a:pt x="64" y="585"/>
                  </a:lnTo>
                  <a:lnTo>
                    <a:pt x="64" y="738"/>
                  </a:lnTo>
                  <a:lnTo>
                    <a:pt x="13" y="738"/>
                  </a:lnTo>
                  <a:lnTo>
                    <a:pt x="8" y="739"/>
                  </a:lnTo>
                  <a:lnTo>
                    <a:pt x="4" y="742"/>
                  </a:lnTo>
                  <a:lnTo>
                    <a:pt x="1" y="747"/>
                  </a:lnTo>
                  <a:lnTo>
                    <a:pt x="0" y="751"/>
                  </a:lnTo>
                  <a:lnTo>
                    <a:pt x="1" y="756"/>
                  </a:lnTo>
                  <a:lnTo>
                    <a:pt x="4" y="760"/>
                  </a:lnTo>
                  <a:lnTo>
                    <a:pt x="8" y="763"/>
                  </a:lnTo>
                  <a:lnTo>
                    <a:pt x="13" y="764"/>
                  </a:lnTo>
                  <a:lnTo>
                    <a:pt x="76" y="764"/>
                  </a:lnTo>
                  <a:lnTo>
                    <a:pt x="484" y="764"/>
                  </a:lnTo>
                  <a:lnTo>
                    <a:pt x="548" y="764"/>
                  </a:lnTo>
                  <a:lnTo>
                    <a:pt x="553" y="763"/>
                  </a:lnTo>
                  <a:lnTo>
                    <a:pt x="557" y="760"/>
                  </a:lnTo>
                  <a:lnTo>
                    <a:pt x="559" y="756"/>
                  </a:lnTo>
                  <a:lnTo>
                    <a:pt x="561" y="751"/>
                  </a:lnTo>
                  <a:lnTo>
                    <a:pt x="559" y="747"/>
                  </a:lnTo>
                  <a:lnTo>
                    <a:pt x="557" y="742"/>
                  </a:lnTo>
                  <a:lnTo>
                    <a:pt x="553" y="739"/>
                  </a:lnTo>
                  <a:lnTo>
                    <a:pt x="548" y="7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546</TotalTime>
  <Application>LibreOffice/6.3.5.2$Linux_X86_64 LibreOffice_project/30$Build-2</Application>
  <Words>685</Words>
  <Paragraphs>120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2017-07-24T08:48:28Z</dcterms:created>
  <dc:creator>ADMIN</dc:creator>
  <dc:description/>
  <dc:language>en-CA</dc:language>
  <cp:lastModifiedBy/>
  <dcterms:modified xsi:type="dcterms:W3CDTF">2020-04-23T01:44:41Z</dcterms:modified>
  <cp:revision>38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2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10</vt:i4>
  </property>
</Properties>
</file>